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5"/>
  </p:notesMasterIdLst>
  <p:handoutMasterIdLst>
    <p:handoutMasterId r:id="rId26"/>
  </p:handoutMasterIdLst>
  <p:sldIdLst>
    <p:sldId id="424" r:id="rId3"/>
    <p:sldId id="422" r:id="rId4"/>
    <p:sldId id="425" r:id="rId5"/>
    <p:sldId id="426" r:id="rId6"/>
    <p:sldId id="432" r:id="rId7"/>
    <p:sldId id="427" r:id="rId8"/>
    <p:sldId id="433" r:id="rId9"/>
    <p:sldId id="428" r:id="rId10"/>
    <p:sldId id="430" r:id="rId11"/>
    <p:sldId id="436" r:id="rId12"/>
    <p:sldId id="434" r:id="rId13"/>
    <p:sldId id="435" r:id="rId14"/>
    <p:sldId id="437" r:id="rId15"/>
    <p:sldId id="438" r:id="rId16"/>
    <p:sldId id="439" r:id="rId17"/>
    <p:sldId id="440" r:id="rId18"/>
    <p:sldId id="441" r:id="rId19"/>
    <p:sldId id="442" r:id="rId20"/>
    <p:sldId id="443" r:id="rId21"/>
    <p:sldId id="444" r:id="rId22"/>
    <p:sldId id="431" r:id="rId23"/>
    <p:sldId id="323" r:id="rId24"/>
  </p:sldIdLst>
  <p:sldSz cx="12160250" cy="6840538"/>
  <p:notesSz cx="6858000" cy="9144000"/>
  <p:defaultTextStyle>
    <a:defPPr>
      <a:defRPr lang="pl-PL"/>
    </a:defPPr>
    <a:lvl1pPr marL="0" algn="l" defTabSz="912388" rtl="0" eaLnBrk="1" latinLnBrk="0" hangingPunct="1">
      <a:defRPr sz="1796" kern="1200">
        <a:solidFill>
          <a:schemeClr val="tx1"/>
        </a:solidFill>
        <a:latin typeface="+mn-lt"/>
        <a:ea typeface="+mn-ea"/>
        <a:cs typeface="+mn-cs"/>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1EDDC58C-EBB3-4D52-8954-64D3F96841F5}">
          <p14:sldIdLst>
            <p14:sldId id="424"/>
            <p14:sldId id="422"/>
            <p14:sldId id="425"/>
            <p14:sldId id="426"/>
            <p14:sldId id="432"/>
            <p14:sldId id="427"/>
            <p14:sldId id="433"/>
            <p14:sldId id="428"/>
            <p14:sldId id="430"/>
            <p14:sldId id="436"/>
            <p14:sldId id="434"/>
            <p14:sldId id="435"/>
            <p14:sldId id="437"/>
            <p14:sldId id="438"/>
            <p14:sldId id="439"/>
            <p14:sldId id="440"/>
            <p14:sldId id="441"/>
            <p14:sldId id="442"/>
            <p14:sldId id="443"/>
            <p14:sldId id="444"/>
            <p14:sldId id="431"/>
            <p14:sldId id="323"/>
          </p14:sldIdLst>
        </p14:section>
      </p14:sectionLst>
    </p:ext>
    <p:ext uri="{EFAFB233-063F-42B5-8137-9DF3F51BA10A}">
      <p15:sldGuideLst xmlns:p15="http://schemas.microsoft.com/office/powerpoint/2012/main">
        <p15:guide id="1" orient="horz" pos="2154" userDrawn="1">
          <p15:clr>
            <a:srgbClr val="A4A3A4"/>
          </p15:clr>
        </p15:guide>
        <p15:guide id="2" pos="383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960000"/>
    <a:srgbClr val="D22323"/>
    <a:srgbClr val="1D1D1D"/>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E783EC-2DC5-4D42-B4FE-EB87566DA656}" v="130" dt="2023-06-22T20:07:06.465"/>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92" autoAdjust="0"/>
  </p:normalViewPr>
  <p:slideViewPr>
    <p:cSldViewPr snapToGrid="0">
      <p:cViewPr varScale="1">
        <p:scale>
          <a:sx n="119" d="100"/>
          <a:sy n="119" d="100"/>
        </p:scale>
        <p:origin x="228" y="114"/>
      </p:cViewPr>
      <p:guideLst>
        <p:guide orient="horz" pos="2154"/>
        <p:guide pos="3830"/>
      </p:guideLst>
    </p:cSldViewPr>
  </p:slideViewPr>
  <p:notesTextViewPr>
    <p:cViewPr>
      <p:scale>
        <a:sx n="1" d="1"/>
        <a:sy n="1" d="1"/>
      </p:scale>
      <p:origin x="0" y="0"/>
    </p:cViewPr>
  </p:notesTextViewPr>
  <p:notesViewPr>
    <p:cSldViewPr snapToGrid="0" showGuides="1">
      <p:cViewPr varScale="1">
        <p:scale>
          <a:sx n="71" d="100"/>
          <a:sy n="71" d="100"/>
        </p:scale>
        <p:origin x="3029"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RIESGO FERNANDEZ" userId="a7733abf-5b9a-4604-b1f6-2b8a758200a9" providerId="ADAL" clId="{BDE783EC-2DC5-4D42-B4FE-EB87566DA656}"/>
    <pc:docChg chg="undo custSel addSld delSld modSld sldOrd modSection">
      <pc:chgData name="PEDRO RIESGO FERNANDEZ" userId="a7733abf-5b9a-4604-b1f6-2b8a758200a9" providerId="ADAL" clId="{BDE783EC-2DC5-4D42-B4FE-EB87566DA656}" dt="2023-06-22T20:15:10.973" v="1554"/>
      <pc:docMkLst>
        <pc:docMk/>
      </pc:docMkLst>
      <pc:sldChg chg="modSp mod">
        <pc:chgData name="PEDRO RIESGO FERNANDEZ" userId="a7733abf-5b9a-4604-b1f6-2b8a758200a9" providerId="ADAL" clId="{BDE783EC-2DC5-4D42-B4FE-EB87566DA656}" dt="2023-06-22T18:33:55.288" v="610" actId="20577"/>
        <pc:sldMkLst>
          <pc:docMk/>
          <pc:sldMk cId="4174502908" sldId="323"/>
        </pc:sldMkLst>
        <pc:spChg chg="mod">
          <ac:chgData name="PEDRO RIESGO FERNANDEZ" userId="a7733abf-5b9a-4604-b1f6-2b8a758200a9" providerId="ADAL" clId="{BDE783EC-2DC5-4D42-B4FE-EB87566DA656}" dt="2023-06-22T18:33:51.401" v="605" actId="1076"/>
          <ac:spMkLst>
            <pc:docMk/>
            <pc:sldMk cId="4174502908" sldId="323"/>
            <ac:spMk id="2" creationId="{0DEE7CC3-E28F-E896-0A78-C88AB692B796}"/>
          </ac:spMkLst>
        </pc:spChg>
        <pc:spChg chg="mod">
          <ac:chgData name="PEDRO RIESGO FERNANDEZ" userId="a7733abf-5b9a-4604-b1f6-2b8a758200a9" providerId="ADAL" clId="{BDE783EC-2DC5-4D42-B4FE-EB87566DA656}" dt="2023-06-22T18:33:55.288" v="610" actId="20577"/>
          <ac:spMkLst>
            <pc:docMk/>
            <pc:sldMk cId="4174502908" sldId="323"/>
            <ac:spMk id="6" creationId="{00000000-0000-0000-0000-000000000000}"/>
          </ac:spMkLst>
        </pc:spChg>
      </pc:sldChg>
      <pc:sldChg chg="modSp mod">
        <pc:chgData name="PEDRO RIESGO FERNANDEZ" userId="a7733abf-5b9a-4604-b1f6-2b8a758200a9" providerId="ADAL" clId="{BDE783EC-2DC5-4D42-B4FE-EB87566DA656}" dt="2023-06-22T20:11:32.100" v="1553" actId="115"/>
        <pc:sldMkLst>
          <pc:docMk/>
          <pc:sldMk cId="4224282859" sldId="422"/>
        </pc:sldMkLst>
        <pc:spChg chg="mod">
          <ac:chgData name="PEDRO RIESGO FERNANDEZ" userId="a7733abf-5b9a-4604-b1f6-2b8a758200a9" providerId="ADAL" clId="{BDE783EC-2DC5-4D42-B4FE-EB87566DA656}" dt="2023-06-22T20:11:32.100" v="1553" actId="115"/>
          <ac:spMkLst>
            <pc:docMk/>
            <pc:sldMk cId="4224282859" sldId="422"/>
            <ac:spMk id="138" creationId="{17989D35-D561-DF4C-ECF4-D5E2ACEA19AA}"/>
          </ac:spMkLst>
        </pc:spChg>
      </pc:sldChg>
      <pc:sldChg chg="addSp modSp mod">
        <pc:chgData name="PEDRO RIESGO FERNANDEZ" userId="a7733abf-5b9a-4604-b1f6-2b8a758200a9" providerId="ADAL" clId="{BDE783EC-2DC5-4D42-B4FE-EB87566DA656}" dt="2023-06-22T18:20:30.904" v="515" actId="20577"/>
        <pc:sldMkLst>
          <pc:docMk/>
          <pc:sldMk cId="3499929719" sldId="427"/>
        </pc:sldMkLst>
        <pc:spChg chg="mod">
          <ac:chgData name="PEDRO RIESGO FERNANDEZ" userId="a7733abf-5b9a-4604-b1f6-2b8a758200a9" providerId="ADAL" clId="{BDE783EC-2DC5-4D42-B4FE-EB87566DA656}" dt="2023-06-22T18:18:52.738" v="432" actId="6549"/>
          <ac:spMkLst>
            <pc:docMk/>
            <pc:sldMk cId="3499929719" sldId="427"/>
            <ac:spMk id="2" creationId="{8E985428-EFAA-6027-D841-96628BDF054F}"/>
          </ac:spMkLst>
        </pc:spChg>
        <pc:spChg chg="add mod">
          <ac:chgData name="PEDRO RIESGO FERNANDEZ" userId="a7733abf-5b9a-4604-b1f6-2b8a758200a9" providerId="ADAL" clId="{BDE783EC-2DC5-4D42-B4FE-EB87566DA656}" dt="2023-06-22T18:20:21.511" v="509" actId="6549"/>
          <ac:spMkLst>
            <pc:docMk/>
            <pc:sldMk cId="3499929719" sldId="427"/>
            <ac:spMk id="7" creationId="{F8B21AB0-BA46-30DB-D675-8B040CEA8213}"/>
          </ac:spMkLst>
        </pc:spChg>
        <pc:spChg chg="mod">
          <ac:chgData name="PEDRO RIESGO FERNANDEZ" userId="a7733abf-5b9a-4604-b1f6-2b8a758200a9" providerId="ADAL" clId="{BDE783EC-2DC5-4D42-B4FE-EB87566DA656}" dt="2023-06-22T18:20:30.904" v="515" actId="20577"/>
          <ac:spMkLst>
            <pc:docMk/>
            <pc:sldMk cId="3499929719" sldId="427"/>
            <ac:spMk id="13" creationId="{84CC79CA-60F5-34C7-19CF-052F704D4C31}"/>
          </ac:spMkLst>
        </pc:spChg>
        <pc:spChg chg="mod">
          <ac:chgData name="PEDRO RIESGO FERNANDEZ" userId="a7733abf-5b9a-4604-b1f6-2b8a758200a9" providerId="ADAL" clId="{BDE783EC-2DC5-4D42-B4FE-EB87566DA656}" dt="2023-06-22T18:17:46.381" v="424"/>
          <ac:spMkLst>
            <pc:docMk/>
            <pc:sldMk cId="3499929719" sldId="427"/>
            <ac:spMk id="138" creationId="{17989D35-D561-DF4C-ECF4-D5E2ACEA19AA}"/>
          </ac:spMkLst>
        </pc:spChg>
        <pc:picChg chg="mod">
          <ac:chgData name="PEDRO RIESGO FERNANDEZ" userId="a7733abf-5b9a-4604-b1f6-2b8a758200a9" providerId="ADAL" clId="{BDE783EC-2DC5-4D42-B4FE-EB87566DA656}" dt="2023-06-22T18:18:56.439" v="433" actId="14100"/>
          <ac:picMkLst>
            <pc:docMk/>
            <pc:sldMk cId="3499929719" sldId="427"/>
            <ac:picMk id="6" creationId="{3429DFBF-D1F7-FB5E-CF57-A7DA8D4F3D84}"/>
          </ac:picMkLst>
        </pc:picChg>
        <pc:picChg chg="mod">
          <ac:chgData name="PEDRO RIESGO FERNANDEZ" userId="a7733abf-5b9a-4604-b1f6-2b8a758200a9" providerId="ADAL" clId="{BDE783EC-2DC5-4D42-B4FE-EB87566DA656}" dt="2023-06-22T18:18:58.471" v="434" actId="1076"/>
          <ac:picMkLst>
            <pc:docMk/>
            <pc:sldMk cId="3499929719" sldId="427"/>
            <ac:picMk id="11" creationId="{BF669AAB-6755-6304-F435-9134B99CEA7A}"/>
          </ac:picMkLst>
        </pc:picChg>
      </pc:sldChg>
      <pc:sldChg chg="modSp mod">
        <pc:chgData name="PEDRO RIESGO FERNANDEZ" userId="a7733abf-5b9a-4604-b1f6-2b8a758200a9" providerId="ADAL" clId="{BDE783EC-2DC5-4D42-B4FE-EB87566DA656}" dt="2023-06-22T19:17:33.975" v="1193" actId="20577"/>
        <pc:sldMkLst>
          <pc:docMk/>
          <pc:sldMk cId="4271155502" sldId="428"/>
        </pc:sldMkLst>
        <pc:spChg chg="mod">
          <ac:chgData name="PEDRO RIESGO FERNANDEZ" userId="a7733abf-5b9a-4604-b1f6-2b8a758200a9" providerId="ADAL" clId="{BDE783EC-2DC5-4D42-B4FE-EB87566DA656}" dt="2023-06-22T19:17:33.975" v="1193" actId="20577"/>
          <ac:spMkLst>
            <pc:docMk/>
            <pc:sldMk cId="4271155502" sldId="428"/>
            <ac:spMk id="2" creationId="{8E985428-EFAA-6027-D841-96628BDF054F}"/>
          </ac:spMkLst>
        </pc:spChg>
      </pc:sldChg>
      <pc:sldChg chg="del">
        <pc:chgData name="PEDRO RIESGO FERNANDEZ" userId="a7733abf-5b9a-4604-b1f6-2b8a758200a9" providerId="ADAL" clId="{BDE783EC-2DC5-4D42-B4FE-EB87566DA656}" dt="2023-06-22T18:04:20.273" v="0" actId="2696"/>
        <pc:sldMkLst>
          <pc:docMk/>
          <pc:sldMk cId="4107038985" sldId="429"/>
        </pc:sldMkLst>
      </pc:sldChg>
      <pc:sldChg chg="addSp delSp modSp mod">
        <pc:chgData name="PEDRO RIESGO FERNANDEZ" userId="a7733abf-5b9a-4604-b1f6-2b8a758200a9" providerId="ADAL" clId="{BDE783EC-2DC5-4D42-B4FE-EB87566DA656}" dt="2023-06-22T19:01:01.300" v="954" actId="1076"/>
        <pc:sldMkLst>
          <pc:docMk/>
          <pc:sldMk cId="2212159257" sldId="430"/>
        </pc:sldMkLst>
        <pc:spChg chg="mod">
          <ac:chgData name="PEDRO RIESGO FERNANDEZ" userId="a7733abf-5b9a-4604-b1f6-2b8a758200a9" providerId="ADAL" clId="{BDE783EC-2DC5-4D42-B4FE-EB87566DA656}" dt="2023-06-22T18:48:59.250" v="856" actId="1035"/>
          <ac:spMkLst>
            <pc:docMk/>
            <pc:sldMk cId="2212159257" sldId="430"/>
            <ac:spMk id="3" creationId="{1AB28212-0051-EB12-A13A-CCC40847C66F}"/>
          </ac:spMkLst>
        </pc:spChg>
        <pc:spChg chg="mod">
          <ac:chgData name="PEDRO RIESGO FERNANDEZ" userId="a7733abf-5b9a-4604-b1f6-2b8a758200a9" providerId="ADAL" clId="{BDE783EC-2DC5-4D42-B4FE-EB87566DA656}" dt="2023-06-22T18:49:07.612" v="865" actId="1035"/>
          <ac:spMkLst>
            <pc:docMk/>
            <pc:sldMk cId="2212159257" sldId="430"/>
            <ac:spMk id="4" creationId="{00000000-0000-0000-0000-000000000000}"/>
          </ac:spMkLst>
        </pc:spChg>
        <pc:spChg chg="mod">
          <ac:chgData name="PEDRO RIESGO FERNANDEZ" userId="a7733abf-5b9a-4604-b1f6-2b8a758200a9" providerId="ADAL" clId="{BDE783EC-2DC5-4D42-B4FE-EB87566DA656}" dt="2023-06-22T18:49:07.612" v="865" actId="1035"/>
          <ac:spMkLst>
            <pc:docMk/>
            <pc:sldMk cId="2212159257" sldId="430"/>
            <ac:spMk id="5" creationId="{00000000-0000-0000-0000-000000000000}"/>
          </ac:spMkLst>
        </pc:spChg>
        <pc:spChg chg="mod">
          <ac:chgData name="PEDRO RIESGO FERNANDEZ" userId="a7733abf-5b9a-4604-b1f6-2b8a758200a9" providerId="ADAL" clId="{BDE783EC-2DC5-4D42-B4FE-EB87566DA656}" dt="2023-06-22T18:49:12.152" v="871" actId="6549"/>
          <ac:spMkLst>
            <pc:docMk/>
            <pc:sldMk cId="2212159257" sldId="430"/>
            <ac:spMk id="6" creationId="{D285F224-BCC0-0543-1494-A4338A493D58}"/>
          </ac:spMkLst>
        </pc:spChg>
        <pc:spChg chg="add mod">
          <ac:chgData name="PEDRO RIESGO FERNANDEZ" userId="a7733abf-5b9a-4604-b1f6-2b8a758200a9" providerId="ADAL" clId="{BDE783EC-2DC5-4D42-B4FE-EB87566DA656}" dt="2023-06-22T19:01:01.300" v="954" actId="1076"/>
          <ac:spMkLst>
            <pc:docMk/>
            <pc:sldMk cId="2212159257" sldId="430"/>
            <ac:spMk id="8" creationId="{FB2DF528-20D8-AF07-C24E-9A5F4E6768BF}"/>
          </ac:spMkLst>
        </pc:spChg>
        <pc:spChg chg="add del mod">
          <ac:chgData name="PEDRO RIESGO FERNANDEZ" userId="a7733abf-5b9a-4604-b1f6-2b8a758200a9" providerId="ADAL" clId="{BDE783EC-2DC5-4D42-B4FE-EB87566DA656}" dt="2023-06-22T18:59:29.073" v="933" actId="478"/>
          <ac:spMkLst>
            <pc:docMk/>
            <pc:sldMk cId="2212159257" sldId="430"/>
            <ac:spMk id="11" creationId="{92678558-3768-AD26-B65F-63A60B64842A}"/>
          </ac:spMkLst>
        </pc:spChg>
        <pc:spChg chg="add mod">
          <ac:chgData name="PEDRO RIESGO FERNANDEZ" userId="a7733abf-5b9a-4604-b1f6-2b8a758200a9" providerId="ADAL" clId="{BDE783EC-2DC5-4D42-B4FE-EB87566DA656}" dt="2023-06-22T19:00:48.816" v="953" actId="1076"/>
          <ac:spMkLst>
            <pc:docMk/>
            <pc:sldMk cId="2212159257" sldId="430"/>
            <ac:spMk id="12" creationId="{D3BF9470-1BA3-89A1-307F-73515465DA7A}"/>
          </ac:spMkLst>
        </pc:spChg>
        <pc:picChg chg="add del mod">
          <ac:chgData name="PEDRO RIESGO FERNANDEZ" userId="a7733abf-5b9a-4604-b1f6-2b8a758200a9" providerId="ADAL" clId="{BDE783EC-2DC5-4D42-B4FE-EB87566DA656}" dt="2023-06-22T18:58:30.053" v="923" actId="478"/>
          <ac:picMkLst>
            <pc:docMk/>
            <pc:sldMk cId="2212159257" sldId="430"/>
            <ac:picMk id="7" creationId="{4BB2A2B4-300E-43D5-6139-ECC3E8CC7601}"/>
          </ac:picMkLst>
        </pc:picChg>
        <pc:picChg chg="add mod">
          <ac:chgData name="PEDRO RIESGO FERNANDEZ" userId="a7733abf-5b9a-4604-b1f6-2b8a758200a9" providerId="ADAL" clId="{BDE783EC-2DC5-4D42-B4FE-EB87566DA656}" dt="2023-06-22T19:00:00.968" v="944" actId="14100"/>
          <ac:picMkLst>
            <pc:docMk/>
            <pc:sldMk cId="2212159257" sldId="430"/>
            <ac:picMk id="9" creationId="{DC202573-523A-8580-9822-56DE52EC0A03}"/>
          </ac:picMkLst>
        </pc:picChg>
        <pc:picChg chg="add del mod">
          <ac:chgData name="PEDRO RIESGO FERNANDEZ" userId="a7733abf-5b9a-4604-b1f6-2b8a758200a9" providerId="ADAL" clId="{BDE783EC-2DC5-4D42-B4FE-EB87566DA656}" dt="2023-06-22T18:59:23.265" v="931" actId="478"/>
          <ac:picMkLst>
            <pc:docMk/>
            <pc:sldMk cId="2212159257" sldId="430"/>
            <ac:picMk id="10" creationId="{F42D7F12-CF6D-10DB-F19B-F0BDFD3EFCBD}"/>
          </ac:picMkLst>
        </pc:picChg>
        <pc:picChg chg="add mod">
          <ac:chgData name="PEDRO RIESGO FERNANDEZ" userId="a7733abf-5b9a-4604-b1f6-2b8a758200a9" providerId="ADAL" clId="{BDE783EC-2DC5-4D42-B4FE-EB87566DA656}" dt="2023-06-22T19:00:03.056" v="945" actId="1076"/>
          <ac:picMkLst>
            <pc:docMk/>
            <pc:sldMk cId="2212159257" sldId="430"/>
            <ac:picMk id="14" creationId="{596520D7-64FD-961B-2BDD-4781FC298C6E}"/>
          </ac:picMkLst>
        </pc:picChg>
        <pc:picChg chg="add del mod">
          <ac:chgData name="PEDRO RIESGO FERNANDEZ" userId="a7733abf-5b9a-4604-b1f6-2b8a758200a9" providerId="ADAL" clId="{BDE783EC-2DC5-4D42-B4FE-EB87566DA656}" dt="2023-06-22T18:43:22.911" v="626" actId="478"/>
          <ac:picMkLst>
            <pc:docMk/>
            <pc:sldMk cId="2212159257" sldId="430"/>
            <ac:picMk id="3074" creationId="{CFEEAE61-8BFE-BE10-8335-06DF1632C10E}"/>
          </ac:picMkLst>
        </pc:picChg>
        <pc:picChg chg="add del mod">
          <ac:chgData name="PEDRO RIESGO FERNANDEZ" userId="a7733abf-5b9a-4604-b1f6-2b8a758200a9" providerId="ADAL" clId="{BDE783EC-2DC5-4D42-B4FE-EB87566DA656}" dt="2023-06-22T18:43:53.785" v="632" actId="478"/>
          <ac:picMkLst>
            <pc:docMk/>
            <pc:sldMk cId="2212159257" sldId="430"/>
            <ac:picMk id="3076" creationId="{ADD71130-4C0A-08E0-EA1A-5D419444E00E}"/>
          </ac:picMkLst>
        </pc:picChg>
      </pc:sldChg>
      <pc:sldChg chg="addSp delSp modSp mod ord">
        <pc:chgData name="PEDRO RIESGO FERNANDEZ" userId="a7733abf-5b9a-4604-b1f6-2b8a758200a9" providerId="ADAL" clId="{BDE783EC-2DC5-4D42-B4FE-EB87566DA656}" dt="2023-06-22T19:16:48.146" v="1185" actId="14100"/>
        <pc:sldMkLst>
          <pc:docMk/>
          <pc:sldMk cId="2401410210" sldId="432"/>
        </pc:sldMkLst>
        <pc:spChg chg="mod">
          <ac:chgData name="PEDRO RIESGO FERNANDEZ" userId="a7733abf-5b9a-4604-b1f6-2b8a758200a9" providerId="ADAL" clId="{BDE783EC-2DC5-4D42-B4FE-EB87566DA656}" dt="2023-06-22T18:17:06.099" v="423" actId="20577"/>
          <ac:spMkLst>
            <pc:docMk/>
            <pc:sldMk cId="2401410210" sldId="432"/>
            <ac:spMk id="2" creationId="{8E985428-EFAA-6027-D841-96628BDF054F}"/>
          </ac:spMkLst>
        </pc:spChg>
        <pc:spChg chg="add mod">
          <ac:chgData name="PEDRO RIESGO FERNANDEZ" userId="a7733abf-5b9a-4604-b1f6-2b8a758200a9" providerId="ADAL" clId="{BDE783EC-2DC5-4D42-B4FE-EB87566DA656}" dt="2023-06-22T18:12:47.728" v="359" actId="122"/>
          <ac:spMkLst>
            <pc:docMk/>
            <pc:sldMk cId="2401410210" sldId="432"/>
            <ac:spMk id="7" creationId="{16821550-EA66-4033-50F4-E04A33B53756}"/>
          </ac:spMkLst>
        </pc:spChg>
        <pc:spChg chg="add mod">
          <ac:chgData name="PEDRO RIESGO FERNANDEZ" userId="a7733abf-5b9a-4604-b1f6-2b8a758200a9" providerId="ADAL" clId="{BDE783EC-2DC5-4D42-B4FE-EB87566DA656}" dt="2023-06-22T18:15:45.730" v="384" actId="20577"/>
          <ac:spMkLst>
            <pc:docMk/>
            <pc:sldMk cId="2401410210" sldId="432"/>
            <ac:spMk id="8" creationId="{40E9C2D6-2402-34B1-BD50-48852B32A04D}"/>
          </ac:spMkLst>
        </pc:spChg>
        <pc:spChg chg="del">
          <ac:chgData name="PEDRO RIESGO FERNANDEZ" userId="a7733abf-5b9a-4604-b1f6-2b8a758200a9" providerId="ADAL" clId="{BDE783EC-2DC5-4D42-B4FE-EB87566DA656}" dt="2023-06-22T18:10:35.889" v="131" actId="478"/>
          <ac:spMkLst>
            <pc:docMk/>
            <pc:sldMk cId="2401410210" sldId="432"/>
            <ac:spMk id="13" creationId="{84CC79CA-60F5-34C7-19CF-052F704D4C31}"/>
          </ac:spMkLst>
        </pc:spChg>
        <pc:spChg chg="mod">
          <ac:chgData name="PEDRO RIESGO FERNANDEZ" userId="a7733abf-5b9a-4604-b1f6-2b8a758200a9" providerId="ADAL" clId="{BDE783EC-2DC5-4D42-B4FE-EB87566DA656}" dt="2023-06-22T18:08:26.445" v="105" actId="6549"/>
          <ac:spMkLst>
            <pc:docMk/>
            <pc:sldMk cId="2401410210" sldId="432"/>
            <ac:spMk id="138" creationId="{17989D35-D561-DF4C-ECF4-D5E2ACEA19AA}"/>
          </ac:spMkLst>
        </pc:spChg>
        <pc:picChg chg="del">
          <ac:chgData name="PEDRO RIESGO FERNANDEZ" userId="a7733abf-5b9a-4604-b1f6-2b8a758200a9" providerId="ADAL" clId="{BDE783EC-2DC5-4D42-B4FE-EB87566DA656}" dt="2023-06-22T18:08:31.745" v="106" actId="478"/>
          <ac:picMkLst>
            <pc:docMk/>
            <pc:sldMk cId="2401410210" sldId="432"/>
            <ac:picMk id="6" creationId="{3429DFBF-D1F7-FB5E-CF57-A7DA8D4F3D84}"/>
          </ac:picMkLst>
        </pc:picChg>
        <pc:picChg chg="add mod">
          <ac:chgData name="PEDRO RIESGO FERNANDEZ" userId="a7733abf-5b9a-4604-b1f6-2b8a758200a9" providerId="ADAL" clId="{BDE783EC-2DC5-4D42-B4FE-EB87566DA656}" dt="2023-06-22T19:16:48.146" v="1185" actId="14100"/>
          <ac:picMkLst>
            <pc:docMk/>
            <pc:sldMk cId="2401410210" sldId="432"/>
            <ac:picMk id="9" creationId="{73A9FD44-AF26-677B-689E-977B36E80C80}"/>
          </ac:picMkLst>
        </pc:picChg>
        <pc:picChg chg="del">
          <ac:chgData name="PEDRO RIESGO FERNANDEZ" userId="a7733abf-5b9a-4604-b1f6-2b8a758200a9" providerId="ADAL" clId="{BDE783EC-2DC5-4D42-B4FE-EB87566DA656}" dt="2023-06-22T18:08:34.453" v="107" actId="478"/>
          <ac:picMkLst>
            <pc:docMk/>
            <pc:sldMk cId="2401410210" sldId="432"/>
            <ac:picMk id="11" creationId="{BF669AAB-6755-6304-F435-9134B99CEA7A}"/>
          </ac:picMkLst>
        </pc:picChg>
        <pc:picChg chg="add mod">
          <ac:chgData name="PEDRO RIESGO FERNANDEZ" userId="a7733abf-5b9a-4604-b1f6-2b8a758200a9" providerId="ADAL" clId="{BDE783EC-2DC5-4D42-B4FE-EB87566DA656}" dt="2023-06-22T19:16:15.727" v="1183" actId="166"/>
          <ac:picMkLst>
            <pc:docMk/>
            <pc:sldMk cId="2401410210" sldId="432"/>
            <ac:picMk id="1026" creationId="{71FE796F-18D4-E20B-5FA9-40083EE45FFF}"/>
          </ac:picMkLst>
        </pc:picChg>
        <pc:picChg chg="add del mod">
          <ac:chgData name="PEDRO RIESGO FERNANDEZ" userId="a7733abf-5b9a-4604-b1f6-2b8a758200a9" providerId="ADAL" clId="{BDE783EC-2DC5-4D42-B4FE-EB87566DA656}" dt="2023-06-22T19:16:00.854" v="1178" actId="478"/>
          <ac:picMkLst>
            <pc:docMk/>
            <pc:sldMk cId="2401410210" sldId="432"/>
            <ac:picMk id="1028" creationId="{13178A70-F2B6-7239-CAEF-B9A2E52BAAD9}"/>
          </ac:picMkLst>
        </pc:picChg>
        <pc:picChg chg="add del mod">
          <ac:chgData name="PEDRO RIESGO FERNANDEZ" userId="a7733abf-5b9a-4604-b1f6-2b8a758200a9" providerId="ADAL" clId="{BDE783EC-2DC5-4D42-B4FE-EB87566DA656}" dt="2023-06-22T18:15:15.314" v="376" actId="478"/>
          <ac:picMkLst>
            <pc:docMk/>
            <pc:sldMk cId="2401410210" sldId="432"/>
            <ac:picMk id="1030" creationId="{AF18BEA4-E553-9714-9883-06B04318DBCB}"/>
          </ac:picMkLst>
        </pc:picChg>
      </pc:sldChg>
      <pc:sldChg chg="addSp delSp modSp mod">
        <pc:chgData name="PEDRO RIESGO FERNANDEZ" userId="a7733abf-5b9a-4604-b1f6-2b8a758200a9" providerId="ADAL" clId="{BDE783EC-2DC5-4D42-B4FE-EB87566DA656}" dt="2023-06-22T18:32:51.637" v="603" actId="20577"/>
        <pc:sldMkLst>
          <pc:docMk/>
          <pc:sldMk cId="2288860644" sldId="433"/>
        </pc:sldMkLst>
        <pc:spChg chg="mod">
          <ac:chgData name="PEDRO RIESGO FERNANDEZ" userId="a7733abf-5b9a-4604-b1f6-2b8a758200a9" providerId="ADAL" clId="{BDE783EC-2DC5-4D42-B4FE-EB87566DA656}" dt="2023-06-22T18:32:51.637" v="603" actId="20577"/>
          <ac:spMkLst>
            <pc:docMk/>
            <pc:sldMk cId="2288860644" sldId="433"/>
            <ac:spMk id="2" creationId="{8E985428-EFAA-6027-D841-96628BDF054F}"/>
          </ac:spMkLst>
        </pc:spChg>
        <pc:spChg chg="mod">
          <ac:chgData name="PEDRO RIESGO FERNANDEZ" userId="a7733abf-5b9a-4604-b1f6-2b8a758200a9" providerId="ADAL" clId="{BDE783EC-2DC5-4D42-B4FE-EB87566DA656}" dt="2023-06-22T18:31:48.727" v="586" actId="1076"/>
          <ac:spMkLst>
            <pc:docMk/>
            <pc:sldMk cId="2288860644" sldId="433"/>
            <ac:spMk id="13" creationId="{84CC79CA-60F5-34C7-19CF-052F704D4C31}"/>
          </ac:spMkLst>
        </pc:spChg>
        <pc:picChg chg="del">
          <ac:chgData name="PEDRO RIESGO FERNANDEZ" userId="a7733abf-5b9a-4604-b1f6-2b8a758200a9" providerId="ADAL" clId="{BDE783EC-2DC5-4D42-B4FE-EB87566DA656}" dt="2023-06-22T18:24:32.508" v="538" actId="478"/>
          <ac:picMkLst>
            <pc:docMk/>
            <pc:sldMk cId="2288860644" sldId="433"/>
            <ac:picMk id="6" creationId="{3429DFBF-D1F7-FB5E-CF57-A7DA8D4F3D84}"/>
          </ac:picMkLst>
        </pc:picChg>
        <pc:picChg chg="add del mod">
          <ac:chgData name="PEDRO RIESGO FERNANDEZ" userId="a7733abf-5b9a-4604-b1f6-2b8a758200a9" providerId="ADAL" clId="{BDE783EC-2DC5-4D42-B4FE-EB87566DA656}" dt="2023-06-22T18:31:33.890" v="585" actId="1076"/>
          <ac:picMkLst>
            <pc:docMk/>
            <pc:sldMk cId="2288860644" sldId="433"/>
            <ac:picMk id="7" creationId="{669FFE69-AF1B-8F11-2539-8C32E3E3507F}"/>
          </ac:picMkLst>
        </pc:picChg>
        <pc:picChg chg="add del mod">
          <ac:chgData name="PEDRO RIESGO FERNANDEZ" userId="a7733abf-5b9a-4604-b1f6-2b8a758200a9" providerId="ADAL" clId="{BDE783EC-2DC5-4D42-B4FE-EB87566DA656}" dt="2023-06-22T18:31:23.903" v="582" actId="22"/>
          <ac:picMkLst>
            <pc:docMk/>
            <pc:sldMk cId="2288860644" sldId="433"/>
            <ac:picMk id="9" creationId="{0F699C0F-0F27-B255-C2EF-1D9287C608EB}"/>
          </ac:picMkLst>
        </pc:picChg>
        <pc:picChg chg="del">
          <ac:chgData name="PEDRO RIESGO FERNANDEZ" userId="a7733abf-5b9a-4604-b1f6-2b8a758200a9" providerId="ADAL" clId="{BDE783EC-2DC5-4D42-B4FE-EB87566DA656}" dt="2023-06-22T18:24:34.091" v="539" actId="478"/>
          <ac:picMkLst>
            <pc:docMk/>
            <pc:sldMk cId="2288860644" sldId="433"/>
            <ac:picMk id="11" creationId="{BF669AAB-6755-6304-F435-9134B99CEA7A}"/>
          </ac:picMkLst>
        </pc:picChg>
        <pc:picChg chg="add del mod">
          <ac:chgData name="PEDRO RIESGO FERNANDEZ" userId="a7733abf-5b9a-4604-b1f6-2b8a758200a9" providerId="ADAL" clId="{BDE783EC-2DC5-4D42-B4FE-EB87566DA656}" dt="2023-06-22T18:29:30.950" v="565" actId="478"/>
          <ac:picMkLst>
            <pc:docMk/>
            <pc:sldMk cId="2288860644" sldId="433"/>
            <ac:picMk id="2050" creationId="{65A3FB74-8258-84BB-6932-314694F139F7}"/>
          </ac:picMkLst>
        </pc:picChg>
      </pc:sldChg>
      <pc:sldChg chg="addSp delSp modSp mod">
        <pc:chgData name="PEDRO RIESGO FERNANDEZ" userId="a7733abf-5b9a-4604-b1f6-2b8a758200a9" providerId="ADAL" clId="{BDE783EC-2DC5-4D42-B4FE-EB87566DA656}" dt="2023-06-22T20:15:10.973" v="1554"/>
        <pc:sldMkLst>
          <pc:docMk/>
          <pc:sldMk cId="1129504074" sldId="434"/>
        </pc:sldMkLst>
        <pc:spChg chg="mod">
          <ac:chgData name="PEDRO RIESGO FERNANDEZ" userId="a7733abf-5b9a-4604-b1f6-2b8a758200a9" providerId="ADAL" clId="{BDE783EC-2DC5-4D42-B4FE-EB87566DA656}" dt="2023-06-22T19:21:47.295" v="1215" actId="20577"/>
          <ac:spMkLst>
            <pc:docMk/>
            <pc:sldMk cId="1129504074" sldId="434"/>
            <ac:spMk id="6" creationId="{D285F224-BCC0-0543-1494-A4338A493D58}"/>
          </ac:spMkLst>
        </pc:spChg>
        <pc:spChg chg="add mod">
          <ac:chgData name="PEDRO RIESGO FERNANDEZ" userId="a7733abf-5b9a-4604-b1f6-2b8a758200a9" providerId="ADAL" clId="{BDE783EC-2DC5-4D42-B4FE-EB87566DA656}" dt="2023-06-22T20:15:10.973" v="1554"/>
          <ac:spMkLst>
            <pc:docMk/>
            <pc:sldMk cId="1129504074" sldId="434"/>
            <ac:spMk id="8" creationId="{83A7DF37-B777-416B-E90B-AB04925CEC06}"/>
          </ac:spMkLst>
        </pc:spChg>
        <pc:spChg chg="add mod">
          <ac:chgData name="PEDRO RIESGO FERNANDEZ" userId="a7733abf-5b9a-4604-b1f6-2b8a758200a9" providerId="ADAL" clId="{BDE783EC-2DC5-4D42-B4FE-EB87566DA656}" dt="2023-06-22T19:37:46.708" v="1329" actId="6549"/>
          <ac:spMkLst>
            <pc:docMk/>
            <pc:sldMk cId="1129504074" sldId="434"/>
            <ac:spMk id="15" creationId="{CE8391BB-742F-B781-CEFA-DF198C853A21}"/>
          </ac:spMkLst>
        </pc:spChg>
        <pc:spChg chg="add mod">
          <ac:chgData name="PEDRO RIESGO FERNANDEZ" userId="a7733abf-5b9a-4604-b1f6-2b8a758200a9" providerId="ADAL" clId="{BDE783EC-2DC5-4D42-B4FE-EB87566DA656}" dt="2023-06-22T19:39:26.252" v="1337" actId="207"/>
          <ac:spMkLst>
            <pc:docMk/>
            <pc:sldMk cId="1129504074" sldId="434"/>
            <ac:spMk id="18" creationId="{152E6664-DC2A-A273-873C-1735C88C37A3}"/>
          </ac:spMkLst>
        </pc:spChg>
        <pc:picChg chg="add del mod">
          <ac:chgData name="PEDRO RIESGO FERNANDEZ" userId="a7733abf-5b9a-4604-b1f6-2b8a758200a9" providerId="ADAL" clId="{BDE783EC-2DC5-4D42-B4FE-EB87566DA656}" dt="2023-06-22T18:57:06.400" v="916" actId="478"/>
          <ac:picMkLst>
            <pc:docMk/>
            <pc:sldMk cId="1129504074" sldId="434"/>
            <ac:picMk id="7" creationId="{4838E013-0AFD-5890-F4F2-D9D2238E7208}"/>
          </ac:picMkLst>
        </pc:picChg>
        <pc:picChg chg="add del mod">
          <ac:chgData name="PEDRO RIESGO FERNANDEZ" userId="a7733abf-5b9a-4604-b1f6-2b8a758200a9" providerId="ADAL" clId="{BDE783EC-2DC5-4D42-B4FE-EB87566DA656}" dt="2023-06-22T19:09:25.491" v="1166" actId="478"/>
          <ac:picMkLst>
            <pc:docMk/>
            <pc:sldMk cId="1129504074" sldId="434"/>
            <ac:picMk id="10" creationId="{1E22D8E0-B50A-4E01-2963-0F3198D26C39}"/>
          </ac:picMkLst>
        </pc:picChg>
        <pc:picChg chg="add del mod">
          <ac:chgData name="PEDRO RIESGO FERNANDEZ" userId="a7733abf-5b9a-4604-b1f6-2b8a758200a9" providerId="ADAL" clId="{BDE783EC-2DC5-4D42-B4FE-EB87566DA656}" dt="2023-06-22T19:14:31.991" v="1175" actId="478"/>
          <ac:picMkLst>
            <pc:docMk/>
            <pc:sldMk cId="1129504074" sldId="434"/>
            <ac:picMk id="12" creationId="{7632DA24-20AA-ACFE-9C7D-037149F3EFDE}"/>
          </ac:picMkLst>
        </pc:picChg>
        <pc:picChg chg="add mod">
          <ac:chgData name="PEDRO RIESGO FERNANDEZ" userId="a7733abf-5b9a-4604-b1f6-2b8a758200a9" providerId="ADAL" clId="{BDE783EC-2DC5-4D42-B4FE-EB87566DA656}" dt="2023-06-22T19:39:07.059" v="1332" actId="1076"/>
          <ac:picMkLst>
            <pc:docMk/>
            <pc:sldMk cId="1129504074" sldId="434"/>
            <ac:picMk id="14" creationId="{596FEFA4-CE73-00D0-972A-F06117AB4BE6}"/>
          </ac:picMkLst>
        </pc:picChg>
        <pc:picChg chg="add del mod">
          <ac:chgData name="PEDRO RIESGO FERNANDEZ" userId="a7733abf-5b9a-4604-b1f6-2b8a758200a9" providerId="ADAL" clId="{BDE783EC-2DC5-4D42-B4FE-EB87566DA656}" dt="2023-06-22T19:22:14.684" v="1221"/>
          <ac:picMkLst>
            <pc:docMk/>
            <pc:sldMk cId="1129504074" sldId="434"/>
            <ac:picMk id="16" creationId="{8F002B1D-5359-3C50-A03C-135899B319E1}"/>
          </ac:picMkLst>
        </pc:picChg>
      </pc:sldChg>
      <pc:sldChg chg="addSp modSp mod ord">
        <pc:chgData name="PEDRO RIESGO FERNANDEZ" userId="a7733abf-5b9a-4604-b1f6-2b8a758200a9" providerId="ADAL" clId="{BDE783EC-2DC5-4D42-B4FE-EB87566DA656}" dt="2023-06-22T19:44:09.648" v="1349" actId="1076"/>
        <pc:sldMkLst>
          <pc:docMk/>
          <pc:sldMk cId="433747368" sldId="435"/>
        </pc:sldMkLst>
        <pc:spChg chg="mod">
          <ac:chgData name="PEDRO RIESGO FERNANDEZ" userId="a7733abf-5b9a-4604-b1f6-2b8a758200a9" providerId="ADAL" clId="{BDE783EC-2DC5-4D42-B4FE-EB87566DA656}" dt="2023-06-22T19:43:48.944" v="1345"/>
          <ac:spMkLst>
            <pc:docMk/>
            <pc:sldMk cId="433747368" sldId="435"/>
            <ac:spMk id="6" creationId="{D285F224-BCC0-0543-1494-A4338A493D58}"/>
          </ac:spMkLst>
        </pc:spChg>
        <pc:spChg chg="mod">
          <ac:chgData name="PEDRO RIESGO FERNANDEZ" userId="a7733abf-5b9a-4604-b1f6-2b8a758200a9" providerId="ADAL" clId="{BDE783EC-2DC5-4D42-B4FE-EB87566DA656}" dt="2023-06-22T19:43:16.897" v="1342" actId="6549"/>
          <ac:spMkLst>
            <pc:docMk/>
            <pc:sldMk cId="433747368" sldId="435"/>
            <ac:spMk id="138" creationId="{17989D35-D561-DF4C-ECF4-D5E2ACEA19AA}"/>
          </ac:spMkLst>
        </pc:spChg>
        <pc:picChg chg="add mod">
          <ac:chgData name="PEDRO RIESGO FERNANDEZ" userId="a7733abf-5b9a-4604-b1f6-2b8a758200a9" providerId="ADAL" clId="{BDE783EC-2DC5-4D42-B4FE-EB87566DA656}" dt="2023-06-22T19:44:09.648" v="1349" actId="1076"/>
          <ac:picMkLst>
            <pc:docMk/>
            <pc:sldMk cId="433747368" sldId="435"/>
            <ac:picMk id="2" creationId="{CB35D095-719C-57BF-42E1-A703EE7B8434}"/>
          </ac:picMkLst>
        </pc:picChg>
      </pc:sldChg>
      <pc:sldChg chg="addSp delSp modSp mod ord">
        <pc:chgData name="PEDRO RIESGO FERNANDEZ" userId="a7733abf-5b9a-4604-b1f6-2b8a758200a9" providerId="ADAL" clId="{BDE783EC-2DC5-4D42-B4FE-EB87566DA656}" dt="2023-06-22T19:12:38.088" v="1174" actId="1076"/>
        <pc:sldMkLst>
          <pc:docMk/>
          <pc:sldMk cId="2981061424" sldId="436"/>
        </pc:sldMkLst>
        <pc:spChg chg="mod">
          <ac:chgData name="PEDRO RIESGO FERNANDEZ" userId="a7733abf-5b9a-4604-b1f6-2b8a758200a9" providerId="ADAL" clId="{BDE783EC-2DC5-4D42-B4FE-EB87566DA656}" dt="2023-06-22T19:07:23.528" v="1114" actId="6549"/>
          <ac:spMkLst>
            <pc:docMk/>
            <pc:sldMk cId="2981061424" sldId="436"/>
            <ac:spMk id="6" creationId="{D285F224-BCC0-0543-1494-A4338A493D58}"/>
          </ac:spMkLst>
        </pc:spChg>
        <pc:spChg chg="mod">
          <ac:chgData name="PEDRO RIESGO FERNANDEZ" userId="a7733abf-5b9a-4604-b1f6-2b8a758200a9" providerId="ADAL" clId="{BDE783EC-2DC5-4D42-B4FE-EB87566DA656}" dt="2023-06-22T19:07:03.040" v="1111" actId="1035"/>
          <ac:spMkLst>
            <pc:docMk/>
            <pc:sldMk cId="2981061424" sldId="436"/>
            <ac:spMk id="8" creationId="{83A7DF37-B777-416B-E90B-AB04925CEC06}"/>
          </ac:spMkLst>
        </pc:spChg>
        <pc:picChg chg="add mod">
          <ac:chgData name="PEDRO RIESGO FERNANDEZ" userId="a7733abf-5b9a-4604-b1f6-2b8a758200a9" providerId="ADAL" clId="{BDE783EC-2DC5-4D42-B4FE-EB87566DA656}" dt="2023-06-22T19:05:38.764" v="1009" actId="14100"/>
          <ac:picMkLst>
            <pc:docMk/>
            <pc:sldMk cId="2981061424" sldId="436"/>
            <ac:picMk id="7" creationId="{348D54CB-1D11-1EEC-E7A6-5BB09CBF7DE2}"/>
          </ac:picMkLst>
        </pc:picChg>
        <pc:picChg chg="del mod">
          <ac:chgData name="PEDRO RIESGO FERNANDEZ" userId="a7733abf-5b9a-4604-b1f6-2b8a758200a9" providerId="ADAL" clId="{BDE783EC-2DC5-4D42-B4FE-EB87566DA656}" dt="2023-06-22T19:12:28.707" v="1171" actId="478"/>
          <ac:picMkLst>
            <pc:docMk/>
            <pc:sldMk cId="2981061424" sldId="436"/>
            <ac:picMk id="10" creationId="{1E22D8E0-B50A-4E01-2963-0F3198D26C39}"/>
          </ac:picMkLst>
        </pc:picChg>
        <pc:picChg chg="add mod">
          <ac:chgData name="PEDRO RIESGO FERNANDEZ" userId="a7733abf-5b9a-4604-b1f6-2b8a758200a9" providerId="ADAL" clId="{BDE783EC-2DC5-4D42-B4FE-EB87566DA656}" dt="2023-06-22T19:12:38.088" v="1174" actId="1076"/>
          <ac:picMkLst>
            <pc:docMk/>
            <pc:sldMk cId="2981061424" sldId="436"/>
            <ac:picMk id="11" creationId="{C139AE08-754C-128D-889D-76C35FA61DEE}"/>
          </ac:picMkLst>
        </pc:picChg>
      </pc:sldChg>
      <pc:sldChg chg="addSp delSp modSp mod">
        <pc:chgData name="PEDRO RIESGO FERNANDEZ" userId="a7733abf-5b9a-4604-b1f6-2b8a758200a9" providerId="ADAL" clId="{BDE783EC-2DC5-4D42-B4FE-EB87566DA656}" dt="2023-06-22T19:49:52.174" v="1396" actId="108"/>
        <pc:sldMkLst>
          <pc:docMk/>
          <pc:sldMk cId="1527630883" sldId="437"/>
        </pc:sldMkLst>
        <pc:spChg chg="mod">
          <ac:chgData name="PEDRO RIESGO FERNANDEZ" userId="a7733abf-5b9a-4604-b1f6-2b8a758200a9" providerId="ADAL" clId="{BDE783EC-2DC5-4D42-B4FE-EB87566DA656}" dt="2023-06-22T19:45:27.635" v="1356" actId="12"/>
          <ac:spMkLst>
            <pc:docMk/>
            <pc:sldMk cId="1527630883" sldId="437"/>
            <ac:spMk id="6" creationId="{D285F224-BCC0-0543-1494-A4338A493D58}"/>
          </ac:spMkLst>
        </pc:spChg>
        <pc:spChg chg="add mod">
          <ac:chgData name="PEDRO RIESGO FERNANDEZ" userId="a7733abf-5b9a-4604-b1f6-2b8a758200a9" providerId="ADAL" clId="{BDE783EC-2DC5-4D42-B4FE-EB87566DA656}" dt="2023-06-22T19:49:52.174" v="1396" actId="108"/>
          <ac:spMkLst>
            <pc:docMk/>
            <pc:sldMk cId="1527630883" sldId="437"/>
            <ac:spMk id="10" creationId="{82A95AFE-3AE1-D4B8-8720-218DBDB721B3}"/>
          </ac:spMkLst>
        </pc:spChg>
        <pc:spChg chg="add mod">
          <ac:chgData name="PEDRO RIESGO FERNANDEZ" userId="a7733abf-5b9a-4604-b1f6-2b8a758200a9" providerId="ADAL" clId="{BDE783EC-2DC5-4D42-B4FE-EB87566DA656}" dt="2023-06-22T19:46:55.844" v="1376" actId="1076"/>
          <ac:spMkLst>
            <pc:docMk/>
            <pc:sldMk cId="1527630883" sldId="437"/>
            <ac:spMk id="11" creationId="{DF7A7247-B0B9-89DF-096C-BE28E48FD2EC}"/>
          </ac:spMkLst>
        </pc:spChg>
        <pc:spChg chg="add mod">
          <ac:chgData name="PEDRO RIESGO FERNANDEZ" userId="a7733abf-5b9a-4604-b1f6-2b8a758200a9" providerId="ADAL" clId="{BDE783EC-2DC5-4D42-B4FE-EB87566DA656}" dt="2023-06-22T19:47:25.049" v="1384" actId="1076"/>
          <ac:spMkLst>
            <pc:docMk/>
            <pc:sldMk cId="1527630883" sldId="437"/>
            <ac:spMk id="12" creationId="{5E990C61-C112-5639-4D22-C206E489632F}"/>
          </ac:spMkLst>
        </pc:spChg>
        <pc:spChg chg="mod">
          <ac:chgData name="PEDRO RIESGO FERNANDEZ" userId="a7733abf-5b9a-4604-b1f6-2b8a758200a9" providerId="ADAL" clId="{BDE783EC-2DC5-4D42-B4FE-EB87566DA656}" dt="2023-06-22T19:44:50.384" v="1351"/>
          <ac:spMkLst>
            <pc:docMk/>
            <pc:sldMk cId="1527630883" sldId="437"/>
            <ac:spMk id="138" creationId="{17989D35-D561-DF4C-ECF4-D5E2ACEA19AA}"/>
          </ac:spMkLst>
        </pc:spChg>
        <pc:picChg chg="del">
          <ac:chgData name="PEDRO RIESGO FERNANDEZ" userId="a7733abf-5b9a-4604-b1f6-2b8a758200a9" providerId="ADAL" clId="{BDE783EC-2DC5-4D42-B4FE-EB87566DA656}" dt="2023-06-22T19:44:31.115" v="1350" actId="478"/>
          <ac:picMkLst>
            <pc:docMk/>
            <pc:sldMk cId="1527630883" sldId="437"/>
            <ac:picMk id="2" creationId="{CB35D095-719C-57BF-42E1-A703EE7B8434}"/>
          </ac:picMkLst>
        </pc:picChg>
        <pc:picChg chg="add mod">
          <ac:chgData name="PEDRO RIESGO FERNANDEZ" userId="a7733abf-5b9a-4604-b1f6-2b8a758200a9" providerId="ADAL" clId="{BDE783EC-2DC5-4D42-B4FE-EB87566DA656}" dt="2023-06-22T19:46:50.486" v="1375" actId="14100"/>
          <ac:picMkLst>
            <pc:docMk/>
            <pc:sldMk cId="1527630883" sldId="437"/>
            <ac:picMk id="7" creationId="{94BA390E-7D58-31FE-4FC1-DC674FDB5796}"/>
          </ac:picMkLst>
        </pc:picChg>
        <pc:picChg chg="add mod">
          <ac:chgData name="PEDRO RIESGO FERNANDEZ" userId="a7733abf-5b9a-4604-b1f6-2b8a758200a9" providerId="ADAL" clId="{BDE783EC-2DC5-4D42-B4FE-EB87566DA656}" dt="2023-06-22T19:45:55.373" v="1362" actId="14100"/>
          <ac:picMkLst>
            <pc:docMk/>
            <pc:sldMk cId="1527630883" sldId="437"/>
            <ac:picMk id="8" creationId="{7A0905BA-5737-434D-98E8-DFF5027D3EE8}"/>
          </ac:picMkLst>
        </pc:picChg>
        <pc:picChg chg="add mod">
          <ac:chgData name="PEDRO RIESGO FERNANDEZ" userId="a7733abf-5b9a-4604-b1f6-2b8a758200a9" providerId="ADAL" clId="{BDE783EC-2DC5-4D42-B4FE-EB87566DA656}" dt="2023-06-22T19:47:00.125" v="1377" actId="14100"/>
          <ac:picMkLst>
            <pc:docMk/>
            <pc:sldMk cId="1527630883" sldId="437"/>
            <ac:picMk id="9" creationId="{0283FC06-97D5-6012-0189-13258157340E}"/>
          </ac:picMkLst>
        </pc:picChg>
      </pc:sldChg>
      <pc:sldChg chg="addSp delSp modSp mod">
        <pc:chgData name="PEDRO RIESGO FERNANDEZ" userId="a7733abf-5b9a-4604-b1f6-2b8a758200a9" providerId="ADAL" clId="{BDE783EC-2DC5-4D42-B4FE-EB87566DA656}" dt="2023-06-22T19:52:35.137" v="1426" actId="6549"/>
        <pc:sldMkLst>
          <pc:docMk/>
          <pc:sldMk cId="61044881" sldId="438"/>
        </pc:sldMkLst>
        <pc:spChg chg="mod">
          <ac:chgData name="PEDRO RIESGO FERNANDEZ" userId="a7733abf-5b9a-4604-b1f6-2b8a758200a9" providerId="ADAL" clId="{BDE783EC-2DC5-4D42-B4FE-EB87566DA656}" dt="2023-06-22T19:52:35.137" v="1426" actId="6549"/>
          <ac:spMkLst>
            <pc:docMk/>
            <pc:sldMk cId="61044881" sldId="438"/>
            <ac:spMk id="6" creationId="{D285F224-BCC0-0543-1494-A4338A493D58}"/>
          </ac:spMkLst>
        </pc:spChg>
        <pc:spChg chg="add mod">
          <ac:chgData name="PEDRO RIESGO FERNANDEZ" userId="a7733abf-5b9a-4604-b1f6-2b8a758200a9" providerId="ADAL" clId="{BDE783EC-2DC5-4D42-B4FE-EB87566DA656}" dt="2023-06-22T19:51:43.017" v="1417" actId="1076"/>
          <ac:spMkLst>
            <pc:docMk/>
            <pc:sldMk cId="61044881" sldId="438"/>
            <ac:spMk id="10" creationId="{CA455C1B-9705-DA61-DD14-5F1B30B1F83D}"/>
          </ac:spMkLst>
        </pc:spChg>
        <pc:spChg chg="add mod">
          <ac:chgData name="PEDRO RIESGO FERNANDEZ" userId="a7733abf-5b9a-4604-b1f6-2b8a758200a9" providerId="ADAL" clId="{BDE783EC-2DC5-4D42-B4FE-EB87566DA656}" dt="2023-06-22T19:52:16.116" v="1422" actId="121"/>
          <ac:spMkLst>
            <pc:docMk/>
            <pc:sldMk cId="61044881" sldId="438"/>
            <ac:spMk id="11" creationId="{BCCD5FDC-DCAB-865B-9F0B-9CE0DA0C0372}"/>
          </ac:spMkLst>
        </pc:spChg>
        <pc:spChg chg="mod">
          <ac:chgData name="PEDRO RIESGO FERNANDEZ" userId="a7733abf-5b9a-4604-b1f6-2b8a758200a9" providerId="ADAL" clId="{BDE783EC-2DC5-4D42-B4FE-EB87566DA656}" dt="2023-06-22T19:48:33.940" v="1385"/>
          <ac:spMkLst>
            <pc:docMk/>
            <pc:sldMk cId="61044881" sldId="438"/>
            <ac:spMk id="138" creationId="{17989D35-D561-DF4C-ECF4-D5E2ACEA19AA}"/>
          </ac:spMkLst>
        </pc:spChg>
        <pc:picChg chg="del">
          <ac:chgData name="PEDRO RIESGO FERNANDEZ" userId="a7733abf-5b9a-4604-b1f6-2b8a758200a9" providerId="ADAL" clId="{BDE783EC-2DC5-4D42-B4FE-EB87566DA656}" dt="2023-06-22T19:48:47.666" v="1386" actId="478"/>
          <ac:picMkLst>
            <pc:docMk/>
            <pc:sldMk cId="61044881" sldId="438"/>
            <ac:picMk id="2" creationId="{CB35D095-719C-57BF-42E1-A703EE7B8434}"/>
          </ac:picMkLst>
        </pc:picChg>
        <pc:picChg chg="add mod">
          <ac:chgData name="PEDRO RIESGO FERNANDEZ" userId="a7733abf-5b9a-4604-b1f6-2b8a758200a9" providerId="ADAL" clId="{BDE783EC-2DC5-4D42-B4FE-EB87566DA656}" dt="2023-06-22T19:49:41.113" v="1395" actId="1076"/>
          <ac:picMkLst>
            <pc:docMk/>
            <pc:sldMk cId="61044881" sldId="438"/>
            <ac:picMk id="7" creationId="{D76DF3A9-FC0B-5EF7-4C4B-21F3B3427D0A}"/>
          </ac:picMkLst>
        </pc:picChg>
        <pc:picChg chg="add mod">
          <ac:chgData name="PEDRO RIESGO FERNANDEZ" userId="a7733abf-5b9a-4604-b1f6-2b8a758200a9" providerId="ADAL" clId="{BDE783EC-2DC5-4D42-B4FE-EB87566DA656}" dt="2023-06-22T19:49:21.560" v="1391" actId="1076"/>
          <ac:picMkLst>
            <pc:docMk/>
            <pc:sldMk cId="61044881" sldId="438"/>
            <ac:picMk id="8" creationId="{1050237C-F388-AE3D-F49E-E03B6F9A315D}"/>
          </ac:picMkLst>
        </pc:picChg>
        <pc:picChg chg="add mod">
          <ac:chgData name="PEDRO RIESGO FERNANDEZ" userId="a7733abf-5b9a-4604-b1f6-2b8a758200a9" providerId="ADAL" clId="{BDE783EC-2DC5-4D42-B4FE-EB87566DA656}" dt="2023-06-22T19:49:36.305" v="1394" actId="14100"/>
          <ac:picMkLst>
            <pc:docMk/>
            <pc:sldMk cId="61044881" sldId="438"/>
            <ac:picMk id="9" creationId="{4D7A567F-BD24-65D5-FE38-16EE8392531D}"/>
          </ac:picMkLst>
        </pc:picChg>
      </pc:sldChg>
      <pc:sldChg chg="addSp delSp modSp mod">
        <pc:chgData name="PEDRO RIESGO FERNANDEZ" userId="a7733abf-5b9a-4604-b1f6-2b8a758200a9" providerId="ADAL" clId="{BDE783EC-2DC5-4D42-B4FE-EB87566DA656}" dt="2023-06-22T19:54:31.877" v="1434" actId="1076"/>
        <pc:sldMkLst>
          <pc:docMk/>
          <pc:sldMk cId="2842530752" sldId="439"/>
        </pc:sldMkLst>
        <pc:spChg chg="mod">
          <ac:chgData name="PEDRO RIESGO FERNANDEZ" userId="a7733abf-5b9a-4604-b1f6-2b8a758200a9" providerId="ADAL" clId="{BDE783EC-2DC5-4D42-B4FE-EB87566DA656}" dt="2023-06-22T19:54:09.169" v="1429" actId="20577"/>
          <ac:spMkLst>
            <pc:docMk/>
            <pc:sldMk cId="2842530752" sldId="439"/>
            <ac:spMk id="6" creationId="{D285F224-BCC0-0543-1494-A4338A493D58}"/>
          </ac:spMkLst>
        </pc:spChg>
        <pc:spChg chg="mod">
          <ac:chgData name="PEDRO RIESGO FERNANDEZ" userId="a7733abf-5b9a-4604-b1f6-2b8a758200a9" providerId="ADAL" clId="{BDE783EC-2DC5-4D42-B4FE-EB87566DA656}" dt="2023-06-22T19:53:44.211" v="1427"/>
          <ac:spMkLst>
            <pc:docMk/>
            <pc:sldMk cId="2842530752" sldId="439"/>
            <ac:spMk id="138" creationId="{17989D35-D561-DF4C-ECF4-D5E2ACEA19AA}"/>
          </ac:spMkLst>
        </pc:spChg>
        <pc:picChg chg="del">
          <ac:chgData name="PEDRO RIESGO FERNANDEZ" userId="a7733abf-5b9a-4604-b1f6-2b8a758200a9" providerId="ADAL" clId="{BDE783EC-2DC5-4D42-B4FE-EB87566DA656}" dt="2023-06-22T19:54:10.959" v="1430" actId="478"/>
          <ac:picMkLst>
            <pc:docMk/>
            <pc:sldMk cId="2842530752" sldId="439"/>
            <ac:picMk id="2" creationId="{CB35D095-719C-57BF-42E1-A703EE7B8434}"/>
          </ac:picMkLst>
        </pc:picChg>
        <pc:picChg chg="add mod">
          <ac:chgData name="PEDRO RIESGO FERNANDEZ" userId="a7733abf-5b9a-4604-b1f6-2b8a758200a9" providerId="ADAL" clId="{BDE783EC-2DC5-4D42-B4FE-EB87566DA656}" dt="2023-06-22T19:54:31.877" v="1434" actId="1076"/>
          <ac:picMkLst>
            <pc:docMk/>
            <pc:sldMk cId="2842530752" sldId="439"/>
            <ac:picMk id="7" creationId="{0D329EE1-D749-3259-2E14-22FEB81B8FF1}"/>
          </ac:picMkLst>
        </pc:picChg>
      </pc:sldChg>
      <pc:sldChg chg="addSp delSp modSp mod">
        <pc:chgData name="PEDRO RIESGO FERNANDEZ" userId="a7733abf-5b9a-4604-b1f6-2b8a758200a9" providerId="ADAL" clId="{BDE783EC-2DC5-4D42-B4FE-EB87566DA656}" dt="2023-06-22T19:56:47.368" v="1449" actId="1076"/>
        <pc:sldMkLst>
          <pc:docMk/>
          <pc:sldMk cId="2278969422" sldId="440"/>
        </pc:sldMkLst>
        <pc:spChg chg="mod">
          <ac:chgData name="PEDRO RIESGO FERNANDEZ" userId="a7733abf-5b9a-4604-b1f6-2b8a758200a9" providerId="ADAL" clId="{BDE783EC-2DC5-4D42-B4FE-EB87566DA656}" dt="2023-06-22T19:56:00.191" v="1439" actId="20577"/>
          <ac:spMkLst>
            <pc:docMk/>
            <pc:sldMk cId="2278969422" sldId="440"/>
            <ac:spMk id="6" creationId="{D285F224-BCC0-0543-1494-A4338A493D58}"/>
          </ac:spMkLst>
        </pc:spChg>
        <pc:picChg chg="add mod ord">
          <ac:chgData name="PEDRO RIESGO FERNANDEZ" userId="a7733abf-5b9a-4604-b1f6-2b8a758200a9" providerId="ADAL" clId="{BDE783EC-2DC5-4D42-B4FE-EB87566DA656}" dt="2023-06-22T19:56:47.368" v="1449" actId="1076"/>
          <ac:picMkLst>
            <pc:docMk/>
            <pc:sldMk cId="2278969422" sldId="440"/>
            <ac:picMk id="2" creationId="{E6B89011-AB5A-CDBA-8BA1-0E418501DA73}"/>
          </ac:picMkLst>
        </pc:picChg>
        <pc:picChg chg="del">
          <ac:chgData name="PEDRO RIESGO FERNANDEZ" userId="a7733abf-5b9a-4604-b1f6-2b8a758200a9" providerId="ADAL" clId="{BDE783EC-2DC5-4D42-B4FE-EB87566DA656}" dt="2023-06-22T19:55:21.467" v="1435" actId="478"/>
          <ac:picMkLst>
            <pc:docMk/>
            <pc:sldMk cId="2278969422" sldId="440"/>
            <ac:picMk id="7" creationId="{0D329EE1-D749-3259-2E14-22FEB81B8FF1}"/>
          </ac:picMkLst>
        </pc:picChg>
      </pc:sldChg>
      <pc:sldChg chg="addSp delSp modSp add mod">
        <pc:chgData name="PEDRO RIESGO FERNANDEZ" userId="a7733abf-5b9a-4604-b1f6-2b8a758200a9" providerId="ADAL" clId="{BDE783EC-2DC5-4D42-B4FE-EB87566DA656}" dt="2023-06-22T19:59:23.902" v="1473" actId="1076"/>
        <pc:sldMkLst>
          <pc:docMk/>
          <pc:sldMk cId="2780487678" sldId="441"/>
        </pc:sldMkLst>
        <pc:spChg chg="mod">
          <ac:chgData name="PEDRO RIESGO FERNANDEZ" userId="a7733abf-5b9a-4604-b1f6-2b8a758200a9" providerId="ADAL" clId="{BDE783EC-2DC5-4D42-B4FE-EB87566DA656}" dt="2023-06-22T19:58:44.307" v="1468" actId="6549"/>
          <ac:spMkLst>
            <pc:docMk/>
            <pc:sldMk cId="2780487678" sldId="441"/>
            <ac:spMk id="6" creationId="{D285F224-BCC0-0543-1494-A4338A493D58}"/>
          </ac:spMkLst>
        </pc:spChg>
        <pc:spChg chg="mod">
          <ac:chgData name="PEDRO RIESGO FERNANDEZ" userId="a7733abf-5b9a-4604-b1f6-2b8a758200a9" providerId="ADAL" clId="{BDE783EC-2DC5-4D42-B4FE-EB87566DA656}" dt="2023-06-22T19:57:56.362" v="1452"/>
          <ac:spMkLst>
            <pc:docMk/>
            <pc:sldMk cId="2780487678" sldId="441"/>
            <ac:spMk id="138" creationId="{17989D35-D561-DF4C-ECF4-D5E2ACEA19AA}"/>
          </ac:spMkLst>
        </pc:spChg>
        <pc:picChg chg="del">
          <ac:chgData name="PEDRO RIESGO FERNANDEZ" userId="a7733abf-5b9a-4604-b1f6-2b8a758200a9" providerId="ADAL" clId="{BDE783EC-2DC5-4D42-B4FE-EB87566DA656}" dt="2023-06-22T19:57:41.265" v="1451" actId="478"/>
          <ac:picMkLst>
            <pc:docMk/>
            <pc:sldMk cId="2780487678" sldId="441"/>
            <ac:picMk id="2" creationId="{E6B89011-AB5A-CDBA-8BA1-0E418501DA73}"/>
          </ac:picMkLst>
        </pc:picChg>
        <pc:picChg chg="add mod">
          <ac:chgData name="PEDRO RIESGO FERNANDEZ" userId="a7733abf-5b9a-4604-b1f6-2b8a758200a9" providerId="ADAL" clId="{BDE783EC-2DC5-4D42-B4FE-EB87566DA656}" dt="2023-06-22T19:59:02.654" v="1471" actId="14100"/>
          <ac:picMkLst>
            <pc:docMk/>
            <pc:sldMk cId="2780487678" sldId="441"/>
            <ac:picMk id="7" creationId="{2BFB37D1-0A52-877A-3D78-060D305BF922}"/>
          </ac:picMkLst>
        </pc:picChg>
        <pc:picChg chg="add mod">
          <ac:chgData name="PEDRO RIESGO FERNANDEZ" userId="a7733abf-5b9a-4604-b1f6-2b8a758200a9" providerId="ADAL" clId="{BDE783EC-2DC5-4D42-B4FE-EB87566DA656}" dt="2023-06-22T19:59:02.654" v="1471" actId="14100"/>
          <ac:picMkLst>
            <pc:docMk/>
            <pc:sldMk cId="2780487678" sldId="441"/>
            <ac:picMk id="8" creationId="{2D36F714-CACC-9F96-2CD0-B4955D61F879}"/>
          </ac:picMkLst>
        </pc:picChg>
        <pc:picChg chg="add mod">
          <ac:chgData name="PEDRO RIESGO FERNANDEZ" userId="a7733abf-5b9a-4604-b1f6-2b8a758200a9" providerId="ADAL" clId="{BDE783EC-2DC5-4D42-B4FE-EB87566DA656}" dt="2023-06-22T19:59:23.902" v="1473" actId="1076"/>
          <ac:picMkLst>
            <pc:docMk/>
            <pc:sldMk cId="2780487678" sldId="441"/>
            <ac:picMk id="9" creationId="{7F7D27A9-488A-DC3F-D0BF-341D156A43C8}"/>
          </ac:picMkLst>
        </pc:picChg>
        <pc:picChg chg="add mod">
          <ac:chgData name="PEDRO RIESGO FERNANDEZ" userId="a7733abf-5b9a-4604-b1f6-2b8a758200a9" providerId="ADAL" clId="{BDE783EC-2DC5-4D42-B4FE-EB87566DA656}" dt="2023-06-22T19:59:23.902" v="1473" actId="1076"/>
          <ac:picMkLst>
            <pc:docMk/>
            <pc:sldMk cId="2780487678" sldId="441"/>
            <ac:picMk id="10" creationId="{0B382639-3C12-99CA-023C-9BE30BE12A96}"/>
          </ac:picMkLst>
        </pc:picChg>
        <pc:picChg chg="add mod">
          <ac:chgData name="PEDRO RIESGO FERNANDEZ" userId="a7733abf-5b9a-4604-b1f6-2b8a758200a9" providerId="ADAL" clId="{BDE783EC-2DC5-4D42-B4FE-EB87566DA656}" dt="2023-06-22T19:59:23.902" v="1473" actId="1076"/>
          <ac:picMkLst>
            <pc:docMk/>
            <pc:sldMk cId="2780487678" sldId="441"/>
            <ac:picMk id="11" creationId="{20DE6BBD-8AEF-A6AE-D66C-EF156D2BAEE6}"/>
          </ac:picMkLst>
        </pc:picChg>
        <pc:picChg chg="add mod">
          <ac:chgData name="PEDRO RIESGO FERNANDEZ" userId="a7733abf-5b9a-4604-b1f6-2b8a758200a9" providerId="ADAL" clId="{BDE783EC-2DC5-4D42-B4FE-EB87566DA656}" dt="2023-06-22T19:59:23.902" v="1473" actId="1076"/>
          <ac:picMkLst>
            <pc:docMk/>
            <pc:sldMk cId="2780487678" sldId="441"/>
            <ac:picMk id="12" creationId="{1F7D902E-A4AB-CBED-F455-0D031A5D515D}"/>
          </ac:picMkLst>
        </pc:picChg>
      </pc:sldChg>
      <pc:sldChg chg="addSp delSp modSp mod">
        <pc:chgData name="PEDRO RIESGO FERNANDEZ" userId="a7733abf-5b9a-4604-b1f6-2b8a758200a9" providerId="ADAL" clId="{BDE783EC-2DC5-4D42-B4FE-EB87566DA656}" dt="2023-06-22T20:03:40.029" v="1500" actId="1076"/>
        <pc:sldMkLst>
          <pc:docMk/>
          <pc:sldMk cId="591726112" sldId="442"/>
        </pc:sldMkLst>
        <pc:spChg chg="add del mod">
          <ac:chgData name="PEDRO RIESGO FERNANDEZ" userId="a7733abf-5b9a-4604-b1f6-2b8a758200a9" providerId="ADAL" clId="{BDE783EC-2DC5-4D42-B4FE-EB87566DA656}" dt="2023-06-22T20:00:48.979" v="1481" actId="478"/>
          <ac:spMkLst>
            <pc:docMk/>
            <pc:sldMk cId="591726112" sldId="442"/>
            <ac:spMk id="15" creationId="{21F0BE8C-2533-E380-7376-9044682A9D15}"/>
          </ac:spMkLst>
        </pc:spChg>
        <pc:spChg chg="add del mod">
          <ac:chgData name="PEDRO RIESGO FERNANDEZ" userId="a7733abf-5b9a-4604-b1f6-2b8a758200a9" providerId="ADAL" clId="{BDE783EC-2DC5-4D42-B4FE-EB87566DA656}" dt="2023-06-22T20:00:48.979" v="1481" actId="478"/>
          <ac:spMkLst>
            <pc:docMk/>
            <pc:sldMk cId="591726112" sldId="442"/>
            <ac:spMk id="16" creationId="{48BB4E0C-2144-7EA9-6948-FE60DCEE5879}"/>
          </ac:spMkLst>
        </pc:spChg>
        <pc:spChg chg="add mod">
          <ac:chgData name="PEDRO RIESGO FERNANDEZ" userId="a7733abf-5b9a-4604-b1f6-2b8a758200a9" providerId="ADAL" clId="{BDE783EC-2DC5-4D42-B4FE-EB87566DA656}" dt="2023-06-22T20:03:33.062" v="1498" actId="1076"/>
          <ac:spMkLst>
            <pc:docMk/>
            <pc:sldMk cId="591726112" sldId="442"/>
            <ac:spMk id="19" creationId="{7A85CD59-0AEA-BA28-5605-127D7A63721D}"/>
          </ac:spMkLst>
        </pc:spChg>
        <pc:spChg chg="add mod">
          <ac:chgData name="PEDRO RIESGO FERNANDEZ" userId="a7733abf-5b9a-4604-b1f6-2b8a758200a9" providerId="ADAL" clId="{BDE783EC-2DC5-4D42-B4FE-EB87566DA656}" dt="2023-06-22T20:03:40.029" v="1500" actId="1076"/>
          <ac:spMkLst>
            <pc:docMk/>
            <pc:sldMk cId="591726112" sldId="442"/>
            <ac:spMk id="20" creationId="{F055FB6F-200F-5CE9-A3FA-D86A0531DC2F}"/>
          </ac:spMkLst>
        </pc:spChg>
        <pc:spChg chg="mod">
          <ac:chgData name="PEDRO RIESGO FERNANDEZ" userId="a7733abf-5b9a-4604-b1f6-2b8a758200a9" providerId="ADAL" clId="{BDE783EC-2DC5-4D42-B4FE-EB87566DA656}" dt="2023-06-22T20:00:08.332" v="1474"/>
          <ac:spMkLst>
            <pc:docMk/>
            <pc:sldMk cId="591726112" sldId="442"/>
            <ac:spMk id="138" creationId="{17989D35-D561-DF4C-ECF4-D5E2ACEA19AA}"/>
          </ac:spMkLst>
        </pc:spChg>
        <pc:graphicFrameChg chg="add del mod">
          <ac:chgData name="PEDRO RIESGO FERNANDEZ" userId="a7733abf-5b9a-4604-b1f6-2b8a758200a9" providerId="ADAL" clId="{BDE783EC-2DC5-4D42-B4FE-EB87566DA656}" dt="2023-06-22T20:00:48.979" v="1481" actId="478"/>
          <ac:graphicFrameMkLst>
            <pc:docMk/>
            <pc:sldMk cId="591726112" sldId="442"/>
            <ac:graphicFrameMk id="14" creationId="{2363239F-E82B-8D24-2AED-03D7AB9BF208}"/>
          </ac:graphicFrameMkLst>
        </pc:graphicFrameChg>
        <pc:graphicFrameChg chg="add mod">
          <ac:chgData name="PEDRO RIESGO FERNANDEZ" userId="a7733abf-5b9a-4604-b1f6-2b8a758200a9" providerId="ADAL" clId="{BDE783EC-2DC5-4D42-B4FE-EB87566DA656}" dt="2023-06-22T20:03:18.437" v="1496" actId="1076"/>
          <ac:graphicFrameMkLst>
            <pc:docMk/>
            <pc:sldMk cId="591726112" sldId="442"/>
            <ac:graphicFrameMk id="21" creationId="{C50DEA50-079C-ABE7-F8A6-2DB082399C5C}"/>
          </ac:graphicFrameMkLst>
        </pc:graphicFrameChg>
        <pc:picChg chg="add del mod">
          <ac:chgData name="PEDRO RIESGO FERNANDEZ" userId="a7733abf-5b9a-4604-b1f6-2b8a758200a9" providerId="ADAL" clId="{BDE783EC-2DC5-4D42-B4FE-EB87566DA656}" dt="2023-06-22T20:00:48.979" v="1481" actId="478"/>
          <ac:picMkLst>
            <pc:docMk/>
            <pc:sldMk cId="591726112" sldId="442"/>
            <ac:picMk id="2" creationId="{0D4DA53A-C7C1-8924-F851-2079EA3B07D2}"/>
          </ac:picMkLst>
        </pc:picChg>
        <pc:picChg chg="del">
          <ac:chgData name="PEDRO RIESGO FERNANDEZ" userId="a7733abf-5b9a-4604-b1f6-2b8a758200a9" providerId="ADAL" clId="{BDE783EC-2DC5-4D42-B4FE-EB87566DA656}" dt="2023-06-22T20:00:15.639" v="1476" actId="478"/>
          <ac:picMkLst>
            <pc:docMk/>
            <pc:sldMk cId="591726112" sldId="442"/>
            <ac:picMk id="7" creationId="{2BFB37D1-0A52-877A-3D78-060D305BF922}"/>
          </ac:picMkLst>
        </pc:picChg>
        <pc:picChg chg="del">
          <ac:chgData name="PEDRO RIESGO FERNANDEZ" userId="a7733abf-5b9a-4604-b1f6-2b8a758200a9" providerId="ADAL" clId="{BDE783EC-2DC5-4D42-B4FE-EB87566DA656}" dt="2023-06-22T20:00:16.222" v="1477" actId="478"/>
          <ac:picMkLst>
            <pc:docMk/>
            <pc:sldMk cId="591726112" sldId="442"/>
            <ac:picMk id="8" creationId="{2D36F714-CACC-9F96-2CD0-B4955D61F879}"/>
          </ac:picMkLst>
        </pc:picChg>
        <pc:picChg chg="del">
          <ac:chgData name="PEDRO RIESGO FERNANDEZ" userId="a7733abf-5b9a-4604-b1f6-2b8a758200a9" providerId="ADAL" clId="{BDE783EC-2DC5-4D42-B4FE-EB87566DA656}" dt="2023-06-22T20:00:13.778" v="1475" actId="478"/>
          <ac:picMkLst>
            <pc:docMk/>
            <pc:sldMk cId="591726112" sldId="442"/>
            <ac:picMk id="9" creationId="{7F7D27A9-488A-DC3F-D0BF-341D156A43C8}"/>
          </ac:picMkLst>
        </pc:picChg>
        <pc:picChg chg="del">
          <ac:chgData name="PEDRO RIESGO FERNANDEZ" userId="a7733abf-5b9a-4604-b1f6-2b8a758200a9" providerId="ADAL" clId="{BDE783EC-2DC5-4D42-B4FE-EB87566DA656}" dt="2023-06-22T20:00:13.778" v="1475" actId="478"/>
          <ac:picMkLst>
            <pc:docMk/>
            <pc:sldMk cId="591726112" sldId="442"/>
            <ac:picMk id="10" creationId="{0B382639-3C12-99CA-023C-9BE30BE12A96}"/>
          </ac:picMkLst>
        </pc:picChg>
        <pc:picChg chg="del">
          <ac:chgData name="PEDRO RIESGO FERNANDEZ" userId="a7733abf-5b9a-4604-b1f6-2b8a758200a9" providerId="ADAL" clId="{BDE783EC-2DC5-4D42-B4FE-EB87566DA656}" dt="2023-06-22T20:00:13.778" v="1475" actId="478"/>
          <ac:picMkLst>
            <pc:docMk/>
            <pc:sldMk cId="591726112" sldId="442"/>
            <ac:picMk id="11" creationId="{20DE6BBD-8AEF-A6AE-D66C-EF156D2BAEE6}"/>
          </ac:picMkLst>
        </pc:picChg>
        <pc:picChg chg="del">
          <ac:chgData name="PEDRO RIESGO FERNANDEZ" userId="a7733abf-5b9a-4604-b1f6-2b8a758200a9" providerId="ADAL" clId="{BDE783EC-2DC5-4D42-B4FE-EB87566DA656}" dt="2023-06-22T20:00:13.778" v="1475" actId="478"/>
          <ac:picMkLst>
            <pc:docMk/>
            <pc:sldMk cId="591726112" sldId="442"/>
            <ac:picMk id="12" creationId="{1F7D902E-A4AB-CBED-F455-0D031A5D515D}"/>
          </ac:picMkLst>
        </pc:picChg>
        <pc:picChg chg="add del mod">
          <ac:chgData name="PEDRO RIESGO FERNANDEZ" userId="a7733abf-5b9a-4604-b1f6-2b8a758200a9" providerId="ADAL" clId="{BDE783EC-2DC5-4D42-B4FE-EB87566DA656}" dt="2023-06-22T20:00:48.979" v="1481" actId="478"/>
          <ac:picMkLst>
            <pc:docMk/>
            <pc:sldMk cId="591726112" sldId="442"/>
            <ac:picMk id="13" creationId="{32E59512-30DF-4612-6224-C2CF5D7811A7}"/>
          </ac:picMkLst>
        </pc:picChg>
        <pc:picChg chg="add mod">
          <ac:chgData name="PEDRO RIESGO FERNANDEZ" userId="a7733abf-5b9a-4604-b1f6-2b8a758200a9" providerId="ADAL" clId="{BDE783EC-2DC5-4D42-B4FE-EB87566DA656}" dt="2023-06-22T20:03:22.485" v="1497" actId="1076"/>
          <ac:picMkLst>
            <pc:docMk/>
            <pc:sldMk cId="591726112" sldId="442"/>
            <ac:picMk id="17" creationId="{AFA570C8-627A-0752-2C0C-91EB1E1D9E3E}"/>
          </ac:picMkLst>
        </pc:picChg>
        <pc:picChg chg="add mod">
          <ac:chgData name="PEDRO RIESGO FERNANDEZ" userId="a7733abf-5b9a-4604-b1f6-2b8a758200a9" providerId="ADAL" clId="{BDE783EC-2DC5-4D42-B4FE-EB87566DA656}" dt="2023-06-22T20:03:36.685" v="1499" actId="14100"/>
          <ac:picMkLst>
            <pc:docMk/>
            <pc:sldMk cId="591726112" sldId="442"/>
            <ac:picMk id="18" creationId="{8FCF687B-98D3-526A-E1C7-A8A0FBF197C9}"/>
          </ac:picMkLst>
        </pc:picChg>
      </pc:sldChg>
      <pc:sldChg chg="addSp delSp modSp mod">
        <pc:chgData name="PEDRO RIESGO FERNANDEZ" userId="a7733abf-5b9a-4604-b1f6-2b8a758200a9" providerId="ADAL" clId="{BDE783EC-2DC5-4D42-B4FE-EB87566DA656}" dt="2023-06-22T20:05:14.982" v="1508" actId="1076"/>
        <pc:sldMkLst>
          <pc:docMk/>
          <pc:sldMk cId="943073034" sldId="443"/>
        </pc:sldMkLst>
        <pc:spChg chg="mod">
          <ac:chgData name="PEDRO RIESGO FERNANDEZ" userId="a7733abf-5b9a-4604-b1f6-2b8a758200a9" providerId="ADAL" clId="{BDE783EC-2DC5-4D42-B4FE-EB87566DA656}" dt="2023-06-22T20:04:35.680" v="1503"/>
          <ac:spMkLst>
            <pc:docMk/>
            <pc:sldMk cId="943073034" sldId="443"/>
            <ac:spMk id="6" creationId="{D285F224-BCC0-0543-1494-A4338A493D58}"/>
          </ac:spMkLst>
        </pc:spChg>
        <pc:spChg chg="mod">
          <ac:chgData name="PEDRO RIESGO FERNANDEZ" userId="a7733abf-5b9a-4604-b1f6-2b8a758200a9" providerId="ADAL" clId="{BDE783EC-2DC5-4D42-B4FE-EB87566DA656}" dt="2023-06-22T20:05:14.982" v="1508" actId="1076"/>
          <ac:spMkLst>
            <pc:docMk/>
            <pc:sldMk cId="943073034" sldId="443"/>
            <ac:spMk id="12" creationId="{2A070425-B561-47FF-A936-47668F3D93F4}"/>
          </ac:spMkLst>
        </pc:spChg>
        <pc:spChg chg="mod">
          <ac:chgData name="PEDRO RIESGO FERNANDEZ" userId="a7733abf-5b9a-4604-b1f6-2b8a758200a9" providerId="ADAL" clId="{BDE783EC-2DC5-4D42-B4FE-EB87566DA656}" dt="2023-06-22T20:05:14.982" v="1508" actId="1076"/>
          <ac:spMkLst>
            <pc:docMk/>
            <pc:sldMk cId="943073034" sldId="443"/>
            <ac:spMk id="14" creationId="{19577F7B-1607-9459-7D33-52739BF9D385}"/>
          </ac:spMkLst>
        </pc:spChg>
        <pc:spChg chg="mod">
          <ac:chgData name="PEDRO RIESGO FERNANDEZ" userId="a7733abf-5b9a-4604-b1f6-2b8a758200a9" providerId="ADAL" clId="{BDE783EC-2DC5-4D42-B4FE-EB87566DA656}" dt="2023-06-22T20:05:14.982" v="1508" actId="1076"/>
          <ac:spMkLst>
            <pc:docMk/>
            <pc:sldMk cId="943073034" sldId="443"/>
            <ac:spMk id="17" creationId="{80EB8083-28D1-73D9-2449-ED2D3C5EDC57}"/>
          </ac:spMkLst>
        </pc:spChg>
        <pc:spChg chg="mod">
          <ac:chgData name="PEDRO RIESGO FERNANDEZ" userId="a7733abf-5b9a-4604-b1f6-2b8a758200a9" providerId="ADAL" clId="{BDE783EC-2DC5-4D42-B4FE-EB87566DA656}" dt="2023-06-22T20:05:14.982" v="1508" actId="1076"/>
          <ac:spMkLst>
            <pc:docMk/>
            <pc:sldMk cId="943073034" sldId="443"/>
            <ac:spMk id="18" creationId="{F09BD0CA-182D-BDE3-E951-DD0B8BC8FDBD}"/>
          </ac:spMkLst>
        </pc:spChg>
        <pc:spChg chg="mod">
          <ac:chgData name="PEDRO RIESGO FERNANDEZ" userId="a7733abf-5b9a-4604-b1f6-2b8a758200a9" providerId="ADAL" clId="{BDE783EC-2DC5-4D42-B4FE-EB87566DA656}" dt="2023-06-22T20:05:14.982" v="1508" actId="1076"/>
          <ac:spMkLst>
            <pc:docMk/>
            <pc:sldMk cId="943073034" sldId="443"/>
            <ac:spMk id="19" creationId="{7E6EB530-7B9D-D701-C1DC-5C8C76C66820}"/>
          </ac:spMkLst>
        </pc:spChg>
        <pc:spChg chg="mod">
          <ac:chgData name="PEDRO RIESGO FERNANDEZ" userId="a7733abf-5b9a-4604-b1f6-2b8a758200a9" providerId="ADAL" clId="{BDE783EC-2DC5-4D42-B4FE-EB87566DA656}" dt="2023-06-22T20:05:14.982" v="1508" actId="1076"/>
          <ac:spMkLst>
            <pc:docMk/>
            <pc:sldMk cId="943073034" sldId="443"/>
            <ac:spMk id="20" creationId="{442557FB-BEAA-6DEB-3C34-33A20E33C3C1}"/>
          </ac:spMkLst>
        </pc:spChg>
        <pc:spChg chg="mod">
          <ac:chgData name="PEDRO RIESGO FERNANDEZ" userId="a7733abf-5b9a-4604-b1f6-2b8a758200a9" providerId="ADAL" clId="{BDE783EC-2DC5-4D42-B4FE-EB87566DA656}" dt="2023-06-22T20:05:14.982" v="1508" actId="1076"/>
          <ac:spMkLst>
            <pc:docMk/>
            <pc:sldMk cId="943073034" sldId="443"/>
            <ac:spMk id="21" creationId="{DDDC7003-451F-E667-5E26-64261EC31460}"/>
          </ac:spMkLst>
        </pc:spChg>
        <pc:spChg chg="mod">
          <ac:chgData name="PEDRO RIESGO FERNANDEZ" userId="a7733abf-5b9a-4604-b1f6-2b8a758200a9" providerId="ADAL" clId="{BDE783EC-2DC5-4D42-B4FE-EB87566DA656}" dt="2023-06-22T20:05:14.982" v="1508" actId="1076"/>
          <ac:spMkLst>
            <pc:docMk/>
            <pc:sldMk cId="943073034" sldId="443"/>
            <ac:spMk id="22" creationId="{FCC928E3-7737-D479-1F8F-CE29383F3794}"/>
          </ac:spMkLst>
        </pc:spChg>
        <pc:spChg chg="mod">
          <ac:chgData name="PEDRO RIESGO FERNANDEZ" userId="a7733abf-5b9a-4604-b1f6-2b8a758200a9" providerId="ADAL" clId="{BDE783EC-2DC5-4D42-B4FE-EB87566DA656}" dt="2023-06-22T20:05:14.982" v="1508" actId="1076"/>
          <ac:spMkLst>
            <pc:docMk/>
            <pc:sldMk cId="943073034" sldId="443"/>
            <ac:spMk id="23" creationId="{3892A010-EA34-DF88-CED6-A615AC5E8702}"/>
          </ac:spMkLst>
        </pc:spChg>
        <pc:spChg chg="mod">
          <ac:chgData name="PEDRO RIESGO FERNANDEZ" userId="a7733abf-5b9a-4604-b1f6-2b8a758200a9" providerId="ADAL" clId="{BDE783EC-2DC5-4D42-B4FE-EB87566DA656}" dt="2023-06-22T20:05:14.982" v="1508" actId="1076"/>
          <ac:spMkLst>
            <pc:docMk/>
            <pc:sldMk cId="943073034" sldId="443"/>
            <ac:spMk id="30" creationId="{F541FBB1-6DB0-66B9-7060-73D3D42566CC}"/>
          </ac:spMkLst>
        </pc:spChg>
        <pc:spChg chg="mod">
          <ac:chgData name="PEDRO RIESGO FERNANDEZ" userId="a7733abf-5b9a-4604-b1f6-2b8a758200a9" providerId="ADAL" clId="{BDE783EC-2DC5-4D42-B4FE-EB87566DA656}" dt="2023-06-22T20:05:14.982" v="1508" actId="1076"/>
          <ac:spMkLst>
            <pc:docMk/>
            <pc:sldMk cId="943073034" sldId="443"/>
            <ac:spMk id="32" creationId="{D62B952C-B28D-C925-865A-1390E060526A}"/>
          </ac:spMkLst>
        </pc:spChg>
        <pc:spChg chg="mod">
          <ac:chgData name="PEDRO RIESGO FERNANDEZ" userId="a7733abf-5b9a-4604-b1f6-2b8a758200a9" providerId="ADAL" clId="{BDE783EC-2DC5-4D42-B4FE-EB87566DA656}" dt="2023-06-22T20:05:14.982" v="1508" actId="1076"/>
          <ac:spMkLst>
            <pc:docMk/>
            <pc:sldMk cId="943073034" sldId="443"/>
            <ac:spMk id="33" creationId="{51275FCF-A3C3-B80B-39A5-B2EEBCF4187F}"/>
          </ac:spMkLst>
        </pc:spChg>
        <pc:spChg chg="mod">
          <ac:chgData name="PEDRO RIESGO FERNANDEZ" userId="a7733abf-5b9a-4604-b1f6-2b8a758200a9" providerId="ADAL" clId="{BDE783EC-2DC5-4D42-B4FE-EB87566DA656}" dt="2023-06-22T20:05:14.982" v="1508" actId="1076"/>
          <ac:spMkLst>
            <pc:docMk/>
            <pc:sldMk cId="943073034" sldId="443"/>
            <ac:spMk id="35" creationId="{700FFCA0-B314-BA09-9E03-F153BE948ACF}"/>
          </ac:spMkLst>
        </pc:spChg>
        <pc:spChg chg="mod">
          <ac:chgData name="PEDRO RIESGO FERNANDEZ" userId="a7733abf-5b9a-4604-b1f6-2b8a758200a9" providerId="ADAL" clId="{BDE783EC-2DC5-4D42-B4FE-EB87566DA656}" dt="2023-06-22T20:05:14.982" v="1508" actId="1076"/>
          <ac:spMkLst>
            <pc:docMk/>
            <pc:sldMk cId="943073034" sldId="443"/>
            <ac:spMk id="37" creationId="{46AC2C40-BBE7-8B9D-A9D6-BADB5EB12306}"/>
          </ac:spMkLst>
        </pc:spChg>
        <pc:spChg chg="mod">
          <ac:chgData name="PEDRO RIESGO FERNANDEZ" userId="a7733abf-5b9a-4604-b1f6-2b8a758200a9" providerId="ADAL" clId="{BDE783EC-2DC5-4D42-B4FE-EB87566DA656}" dt="2023-06-22T20:05:14.982" v="1508" actId="1076"/>
          <ac:spMkLst>
            <pc:docMk/>
            <pc:sldMk cId="943073034" sldId="443"/>
            <ac:spMk id="43" creationId="{20B55CE9-93EC-39A3-1E93-B11809B7F644}"/>
          </ac:spMkLst>
        </pc:spChg>
        <pc:spChg chg="mod">
          <ac:chgData name="PEDRO RIESGO FERNANDEZ" userId="a7733abf-5b9a-4604-b1f6-2b8a758200a9" providerId="ADAL" clId="{BDE783EC-2DC5-4D42-B4FE-EB87566DA656}" dt="2023-06-22T20:05:14.982" v="1508" actId="1076"/>
          <ac:spMkLst>
            <pc:docMk/>
            <pc:sldMk cId="943073034" sldId="443"/>
            <ac:spMk id="44" creationId="{21C14951-9EA4-8815-3700-197FB65D2471}"/>
          </ac:spMkLst>
        </pc:spChg>
        <pc:spChg chg="mod">
          <ac:chgData name="PEDRO RIESGO FERNANDEZ" userId="a7733abf-5b9a-4604-b1f6-2b8a758200a9" providerId="ADAL" clId="{BDE783EC-2DC5-4D42-B4FE-EB87566DA656}" dt="2023-06-22T20:05:14.982" v="1508" actId="1076"/>
          <ac:spMkLst>
            <pc:docMk/>
            <pc:sldMk cId="943073034" sldId="443"/>
            <ac:spMk id="45" creationId="{7C13595A-F4E2-1AF2-7B2E-68F0CB3815BE}"/>
          </ac:spMkLst>
        </pc:spChg>
        <pc:spChg chg="mod">
          <ac:chgData name="PEDRO RIESGO FERNANDEZ" userId="a7733abf-5b9a-4604-b1f6-2b8a758200a9" providerId="ADAL" clId="{BDE783EC-2DC5-4D42-B4FE-EB87566DA656}" dt="2023-06-22T20:05:14.982" v="1508" actId="1076"/>
          <ac:spMkLst>
            <pc:docMk/>
            <pc:sldMk cId="943073034" sldId="443"/>
            <ac:spMk id="46" creationId="{6B90AB61-A7B3-BDDE-7D9D-DBA183D8DFB3}"/>
          </ac:spMkLst>
        </pc:spChg>
        <pc:spChg chg="mod">
          <ac:chgData name="PEDRO RIESGO FERNANDEZ" userId="a7733abf-5b9a-4604-b1f6-2b8a758200a9" providerId="ADAL" clId="{BDE783EC-2DC5-4D42-B4FE-EB87566DA656}" dt="2023-06-22T20:04:20.398" v="1502"/>
          <ac:spMkLst>
            <pc:docMk/>
            <pc:sldMk cId="943073034" sldId="443"/>
            <ac:spMk id="138" creationId="{17989D35-D561-DF4C-ECF4-D5E2ACEA19AA}"/>
          </ac:spMkLst>
        </pc:spChg>
        <pc:grpChg chg="add mod">
          <ac:chgData name="PEDRO RIESGO FERNANDEZ" userId="a7733abf-5b9a-4604-b1f6-2b8a758200a9" providerId="ADAL" clId="{BDE783EC-2DC5-4D42-B4FE-EB87566DA656}" dt="2023-06-22T20:05:14.982" v="1508" actId="1076"/>
          <ac:grpSpMkLst>
            <pc:docMk/>
            <pc:sldMk cId="943073034" sldId="443"/>
            <ac:grpSpMk id="2" creationId="{72B1BB22-87A6-9415-7C74-1F9BE399EE44}"/>
          </ac:grpSpMkLst>
        </pc:grpChg>
        <pc:grpChg chg="mod">
          <ac:chgData name="PEDRO RIESGO FERNANDEZ" userId="a7733abf-5b9a-4604-b1f6-2b8a758200a9" providerId="ADAL" clId="{BDE783EC-2DC5-4D42-B4FE-EB87566DA656}" dt="2023-06-22T20:05:14.982" v="1508" actId="1076"/>
          <ac:grpSpMkLst>
            <pc:docMk/>
            <pc:sldMk cId="943073034" sldId="443"/>
            <ac:grpSpMk id="8" creationId="{DB036122-50AC-5D26-ED0A-6801E7A9BE46}"/>
          </ac:grpSpMkLst>
        </pc:grpChg>
        <pc:grpChg chg="mod">
          <ac:chgData name="PEDRO RIESGO FERNANDEZ" userId="a7733abf-5b9a-4604-b1f6-2b8a758200a9" providerId="ADAL" clId="{BDE783EC-2DC5-4D42-B4FE-EB87566DA656}" dt="2023-06-22T20:05:14.982" v="1508" actId="1076"/>
          <ac:grpSpMkLst>
            <pc:docMk/>
            <pc:sldMk cId="943073034" sldId="443"/>
            <ac:grpSpMk id="9" creationId="{5D0C2797-0727-7A8D-DEC1-1ACDF236BCF4}"/>
          </ac:grpSpMkLst>
        </pc:grpChg>
        <pc:grpChg chg="mod">
          <ac:chgData name="PEDRO RIESGO FERNANDEZ" userId="a7733abf-5b9a-4604-b1f6-2b8a758200a9" providerId="ADAL" clId="{BDE783EC-2DC5-4D42-B4FE-EB87566DA656}" dt="2023-06-22T20:05:14.982" v="1508" actId="1076"/>
          <ac:grpSpMkLst>
            <pc:docMk/>
            <pc:sldMk cId="943073034" sldId="443"/>
            <ac:grpSpMk id="24" creationId="{B0C6B436-BE21-B242-AC0B-6747DDB54763}"/>
          </ac:grpSpMkLst>
        </pc:grpChg>
        <pc:picChg chg="del">
          <ac:chgData name="PEDRO RIESGO FERNANDEZ" userId="a7733abf-5b9a-4604-b1f6-2b8a758200a9" providerId="ADAL" clId="{BDE783EC-2DC5-4D42-B4FE-EB87566DA656}" dt="2023-06-22T20:03:51.908" v="1501" actId="478"/>
          <ac:picMkLst>
            <pc:docMk/>
            <pc:sldMk cId="943073034" sldId="443"/>
            <ac:picMk id="7" creationId="{0D329EE1-D749-3259-2E14-22FEB81B8FF1}"/>
          </ac:picMkLst>
        </pc:picChg>
        <pc:picChg chg="mod">
          <ac:chgData name="PEDRO RIESGO FERNANDEZ" userId="a7733abf-5b9a-4604-b1f6-2b8a758200a9" providerId="ADAL" clId="{BDE783EC-2DC5-4D42-B4FE-EB87566DA656}" dt="2023-06-22T20:05:14.982" v="1508" actId="1076"/>
          <ac:picMkLst>
            <pc:docMk/>
            <pc:sldMk cId="943073034" sldId="443"/>
            <ac:picMk id="10" creationId="{5F745798-2E53-2204-644D-FF8B7D40FA46}"/>
          </ac:picMkLst>
        </pc:picChg>
        <pc:picChg chg="mod">
          <ac:chgData name="PEDRO RIESGO FERNANDEZ" userId="a7733abf-5b9a-4604-b1f6-2b8a758200a9" providerId="ADAL" clId="{BDE783EC-2DC5-4D42-B4FE-EB87566DA656}" dt="2023-06-22T20:05:14.982" v="1508" actId="1076"/>
          <ac:picMkLst>
            <pc:docMk/>
            <pc:sldMk cId="943073034" sldId="443"/>
            <ac:picMk id="15" creationId="{F532B5BE-F50C-8506-15CC-3F598B0C9581}"/>
          </ac:picMkLst>
        </pc:picChg>
        <pc:picChg chg="mod">
          <ac:chgData name="PEDRO RIESGO FERNANDEZ" userId="a7733abf-5b9a-4604-b1f6-2b8a758200a9" providerId="ADAL" clId="{BDE783EC-2DC5-4D42-B4FE-EB87566DA656}" dt="2023-06-22T20:05:14.982" v="1508" actId="1076"/>
          <ac:picMkLst>
            <pc:docMk/>
            <pc:sldMk cId="943073034" sldId="443"/>
            <ac:picMk id="25" creationId="{2B3BA695-6A93-4399-AE05-894A2FA986AC}"/>
          </ac:picMkLst>
        </pc:picChg>
        <pc:picChg chg="mod">
          <ac:chgData name="PEDRO RIESGO FERNANDEZ" userId="a7733abf-5b9a-4604-b1f6-2b8a758200a9" providerId="ADAL" clId="{BDE783EC-2DC5-4D42-B4FE-EB87566DA656}" dt="2023-06-22T20:05:14.982" v="1508" actId="1076"/>
          <ac:picMkLst>
            <pc:docMk/>
            <pc:sldMk cId="943073034" sldId="443"/>
            <ac:picMk id="36" creationId="{3B2B5B0D-A065-20D7-D048-5B9801F07719}"/>
          </ac:picMkLst>
        </pc:picChg>
        <pc:cxnChg chg="mod">
          <ac:chgData name="PEDRO RIESGO FERNANDEZ" userId="a7733abf-5b9a-4604-b1f6-2b8a758200a9" providerId="ADAL" clId="{BDE783EC-2DC5-4D42-B4FE-EB87566DA656}" dt="2023-06-22T20:05:14.982" v="1508" actId="1076"/>
          <ac:cxnSpMkLst>
            <pc:docMk/>
            <pc:sldMk cId="943073034" sldId="443"/>
            <ac:cxnSpMk id="11" creationId="{FAD40A4D-8137-7AAE-BA07-D17E12BC2BD8}"/>
          </ac:cxnSpMkLst>
        </pc:cxnChg>
        <pc:cxnChg chg="mod">
          <ac:chgData name="PEDRO RIESGO FERNANDEZ" userId="a7733abf-5b9a-4604-b1f6-2b8a758200a9" providerId="ADAL" clId="{BDE783EC-2DC5-4D42-B4FE-EB87566DA656}" dt="2023-06-22T20:05:14.982" v="1508" actId="1076"/>
          <ac:cxnSpMkLst>
            <pc:docMk/>
            <pc:sldMk cId="943073034" sldId="443"/>
            <ac:cxnSpMk id="13" creationId="{A94FAEA8-D811-48B2-BD3F-6245E7CD2F51}"/>
          </ac:cxnSpMkLst>
        </pc:cxnChg>
        <pc:cxnChg chg="mod">
          <ac:chgData name="PEDRO RIESGO FERNANDEZ" userId="a7733abf-5b9a-4604-b1f6-2b8a758200a9" providerId="ADAL" clId="{BDE783EC-2DC5-4D42-B4FE-EB87566DA656}" dt="2023-06-22T20:05:14.982" v="1508" actId="1076"/>
          <ac:cxnSpMkLst>
            <pc:docMk/>
            <pc:sldMk cId="943073034" sldId="443"/>
            <ac:cxnSpMk id="16" creationId="{B2955AC7-77DC-7CCB-9AB5-F80DD49A22FA}"/>
          </ac:cxnSpMkLst>
        </pc:cxnChg>
        <pc:cxnChg chg="mod">
          <ac:chgData name="PEDRO RIESGO FERNANDEZ" userId="a7733abf-5b9a-4604-b1f6-2b8a758200a9" providerId="ADAL" clId="{BDE783EC-2DC5-4D42-B4FE-EB87566DA656}" dt="2023-06-22T20:05:14.982" v="1508" actId="1076"/>
          <ac:cxnSpMkLst>
            <pc:docMk/>
            <pc:sldMk cId="943073034" sldId="443"/>
            <ac:cxnSpMk id="26" creationId="{D3322974-9C92-176D-6895-E7B99EA9BC0D}"/>
          </ac:cxnSpMkLst>
        </pc:cxnChg>
        <pc:cxnChg chg="mod">
          <ac:chgData name="PEDRO RIESGO FERNANDEZ" userId="a7733abf-5b9a-4604-b1f6-2b8a758200a9" providerId="ADAL" clId="{BDE783EC-2DC5-4D42-B4FE-EB87566DA656}" dt="2023-06-22T20:05:14.982" v="1508" actId="1076"/>
          <ac:cxnSpMkLst>
            <pc:docMk/>
            <pc:sldMk cId="943073034" sldId="443"/>
            <ac:cxnSpMk id="27" creationId="{F0C23CCC-5CD8-59DD-C6BD-9E1865015B5F}"/>
          </ac:cxnSpMkLst>
        </pc:cxnChg>
        <pc:cxnChg chg="mod">
          <ac:chgData name="PEDRO RIESGO FERNANDEZ" userId="a7733abf-5b9a-4604-b1f6-2b8a758200a9" providerId="ADAL" clId="{BDE783EC-2DC5-4D42-B4FE-EB87566DA656}" dt="2023-06-22T20:05:14.982" v="1508" actId="1076"/>
          <ac:cxnSpMkLst>
            <pc:docMk/>
            <pc:sldMk cId="943073034" sldId="443"/>
            <ac:cxnSpMk id="28" creationId="{7FD534FD-1B34-0FBD-5664-BF445F2441C3}"/>
          </ac:cxnSpMkLst>
        </pc:cxnChg>
        <pc:cxnChg chg="mod">
          <ac:chgData name="PEDRO RIESGO FERNANDEZ" userId="a7733abf-5b9a-4604-b1f6-2b8a758200a9" providerId="ADAL" clId="{BDE783EC-2DC5-4D42-B4FE-EB87566DA656}" dt="2023-06-22T20:05:14.982" v="1508" actId="1076"/>
          <ac:cxnSpMkLst>
            <pc:docMk/>
            <pc:sldMk cId="943073034" sldId="443"/>
            <ac:cxnSpMk id="29" creationId="{B0514773-EF37-B3B8-B3E2-E26D0B49FD1B}"/>
          </ac:cxnSpMkLst>
        </pc:cxnChg>
        <pc:cxnChg chg="mod">
          <ac:chgData name="PEDRO RIESGO FERNANDEZ" userId="a7733abf-5b9a-4604-b1f6-2b8a758200a9" providerId="ADAL" clId="{BDE783EC-2DC5-4D42-B4FE-EB87566DA656}" dt="2023-06-22T20:05:14.982" v="1508" actId="1076"/>
          <ac:cxnSpMkLst>
            <pc:docMk/>
            <pc:sldMk cId="943073034" sldId="443"/>
            <ac:cxnSpMk id="31" creationId="{E5B8BA2D-5051-6031-7365-1D446E50FD6D}"/>
          </ac:cxnSpMkLst>
        </pc:cxnChg>
        <pc:cxnChg chg="mod">
          <ac:chgData name="PEDRO RIESGO FERNANDEZ" userId="a7733abf-5b9a-4604-b1f6-2b8a758200a9" providerId="ADAL" clId="{BDE783EC-2DC5-4D42-B4FE-EB87566DA656}" dt="2023-06-22T20:05:14.982" v="1508" actId="1076"/>
          <ac:cxnSpMkLst>
            <pc:docMk/>
            <pc:sldMk cId="943073034" sldId="443"/>
            <ac:cxnSpMk id="34" creationId="{E64B106A-5543-9EFC-8C93-7D9A1561748B}"/>
          </ac:cxnSpMkLst>
        </pc:cxnChg>
        <pc:cxnChg chg="mod">
          <ac:chgData name="PEDRO RIESGO FERNANDEZ" userId="a7733abf-5b9a-4604-b1f6-2b8a758200a9" providerId="ADAL" clId="{BDE783EC-2DC5-4D42-B4FE-EB87566DA656}" dt="2023-06-22T20:05:14.982" v="1508" actId="1076"/>
          <ac:cxnSpMkLst>
            <pc:docMk/>
            <pc:sldMk cId="943073034" sldId="443"/>
            <ac:cxnSpMk id="38" creationId="{5DBB01A5-BD4E-C3D1-C049-0C8065B954C8}"/>
          </ac:cxnSpMkLst>
        </pc:cxnChg>
        <pc:cxnChg chg="mod">
          <ac:chgData name="PEDRO RIESGO FERNANDEZ" userId="a7733abf-5b9a-4604-b1f6-2b8a758200a9" providerId="ADAL" clId="{BDE783EC-2DC5-4D42-B4FE-EB87566DA656}" dt="2023-06-22T20:05:14.982" v="1508" actId="1076"/>
          <ac:cxnSpMkLst>
            <pc:docMk/>
            <pc:sldMk cId="943073034" sldId="443"/>
            <ac:cxnSpMk id="39" creationId="{9668BAD7-AEFB-69B5-A4AB-D62B8820C77F}"/>
          </ac:cxnSpMkLst>
        </pc:cxnChg>
        <pc:cxnChg chg="mod">
          <ac:chgData name="PEDRO RIESGO FERNANDEZ" userId="a7733abf-5b9a-4604-b1f6-2b8a758200a9" providerId="ADAL" clId="{BDE783EC-2DC5-4D42-B4FE-EB87566DA656}" dt="2023-06-22T20:05:14.982" v="1508" actId="1076"/>
          <ac:cxnSpMkLst>
            <pc:docMk/>
            <pc:sldMk cId="943073034" sldId="443"/>
            <ac:cxnSpMk id="40" creationId="{4007E11F-33BD-BD43-9728-50454B1DEAB8}"/>
          </ac:cxnSpMkLst>
        </pc:cxnChg>
        <pc:cxnChg chg="mod">
          <ac:chgData name="PEDRO RIESGO FERNANDEZ" userId="a7733abf-5b9a-4604-b1f6-2b8a758200a9" providerId="ADAL" clId="{BDE783EC-2DC5-4D42-B4FE-EB87566DA656}" dt="2023-06-22T20:05:14.982" v="1508" actId="1076"/>
          <ac:cxnSpMkLst>
            <pc:docMk/>
            <pc:sldMk cId="943073034" sldId="443"/>
            <ac:cxnSpMk id="41" creationId="{1FC88267-5D2B-E3D5-840D-2BD0A9731D90}"/>
          </ac:cxnSpMkLst>
        </pc:cxnChg>
        <pc:cxnChg chg="mod">
          <ac:chgData name="PEDRO RIESGO FERNANDEZ" userId="a7733abf-5b9a-4604-b1f6-2b8a758200a9" providerId="ADAL" clId="{BDE783EC-2DC5-4D42-B4FE-EB87566DA656}" dt="2023-06-22T20:05:14.982" v="1508" actId="1076"/>
          <ac:cxnSpMkLst>
            <pc:docMk/>
            <pc:sldMk cId="943073034" sldId="443"/>
            <ac:cxnSpMk id="42" creationId="{C65F7B0A-8B36-FEC7-857C-B3F778911D46}"/>
          </ac:cxnSpMkLst>
        </pc:cxnChg>
      </pc:sldChg>
      <pc:sldChg chg="addSp delSp modSp mod">
        <pc:chgData name="PEDRO RIESGO FERNANDEZ" userId="a7733abf-5b9a-4604-b1f6-2b8a758200a9" providerId="ADAL" clId="{BDE783EC-2DC5-4D42-B4FE-EB87566DA656}" dt="2023-06-22T20:07:06.465" v="1526" actId="14100"/>
        <pc:sldMkLst>
          <pc:docMk/>
          <pc:sldMk cId="3244269192" sldId="444"/>
        </pc:sldMkLst>
        <pc:spChg chg="mod">
          <ac:chgData name="PEDRO RIESGO FERNANDEZ" userId="a7733abf-5b9a-4604-b1f6-2b8a758200a9" providerId="ADAL" clId="{BDE783EC-2DC5-4D42-B4FE-EB87566DA656}" dt="2023-06-22T20:06:44.787" v="1519" actId="20577"/>
          <ac:spMkLst>
            <pc:docMk/>
            <pc:sldMk cId="3244269192" sldId="444"/>
            <ac:spMk id="6" creationId="{D285F224-BCC0-0543-1494-A4338A493D58}"/>
          </ac:spMkLst>
        </pc:spChg>
        <pc:spChg chg="mod">
          <ac:chgData name="PEDRO RIESGO FERNANDEZ" userId="a7733abf-5b9a-4604-b1f6-2b8a758200a9" providerId="ADAL" clId="{BDE783EC-2DC5-4D42-B4FE-EB87566DA656}" dt="2023-06-22T20:06:14.781" v="1510" actId="1076"/>
          <ac:spMkLst>
            <pc:docMk/>
            <pc:sldMk cId="3244269192" sldId="444"/>
            <ac:spMk id="138" creationId="{17989D35-D561-DF4C-ECF4-D5E2ACEA19AA}"/>
          </ac:spMkLst>
        </pc:spChg>
        <pc:grpChg chg="del">
          <ac:chgData name="PEDRO RIESGO FERNANDEZ" userId="a7733abf-5b9a-4604-b1f6-2b8a758200a9" providerId="ADAL" clId="{BDE783EC-2DC5-4D42-B4FE-EB87566DA656}" dt="2023-06-22T20:06:28.243" v="1515" actId="478"/>
          <ac:grpSpMkLst>
            <pc:docMk/>
            <pc:sldMk cId="3244269192" sldId="444"/>
            <ac:grpSpMk id="2" creationId="{72B1BB22-87A6-9415-7C74-1F9BE399EE44}"/>
          </ac:grpSpMkLst>
        </pc:grpChg>
        <pc:picChg chg="add mod">
          <ac:chgData name="PEDRO RIESGO FERNANDEZ" userId="a7733abf-5b9a-4604-b1f6-2b8a758200a9" providerId="ADAL" clId="{BDE783EC-2DC5-4D42-B4FE-EB87566DA656}" dt="2023-06-22T20:07:02.689" v="1524" actId="14100"/>
          <ac:picMkLst>
            <pc:docMk/>
            <pc:sldMk cId="3244269192" sldId="444"/>
            <ac:picMk id="7" creationId="{50FCAD2B-41A0-E02A-1F4F-F105FA8440EC}"/>
          </ac:picMkLst>
        </pc:picChg>
        <pc:picChg chg="add mod">
          <ac:chgData name="PEDRO RIESGO FERNANDEZ" userId="a7733abf-5b9a-4604-b1f6-2b8a758200a9" providerId="ADAL" clId="{BDE783EC-2DC5-4D42-B4FE-EB87566DA656}" dt="2023-06-22T20:07:06.465" v="1526" actId="14100"/>
          <ac:picMkLst>
            <pc:docMk/>
            <pc:sldMk cId="3244269192" sldId="444"/>
            <ac:picMk id="47" creationId="{10C5BF7A-FB50-F509-65D1-398315D704D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9B5DDD-EF97-4552-A332-6EC6B060A7E3}" type="datetimeFigureOut">
              <a:rPr lang="pl-PL" smtClean="0"/>
              <a:t>22.06.2023</a:t>
            </a:fld>
            <a:endParaRPr lang="pl-PL"/>
          </a:p>
        </p:txBody>
      </p:sp>
      <p:sp>
        <p:nvSpPr>
          <p:cNvPr id="4" name="Symbol zastępczy stop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DC4BA6-BE25-4FC6-B3B9-4ADE09B7F32B}" type="slidenum">
              <a:rPr lang="pl-PL" smtClean="0"/>
              <a:t>‹#›</a:t>
            </a:fld>
            <a:endParaRPr lang="pl-PL"/>
          </a:p>
        </p:txBody>
      </p:sp>
    </p:spTree>
    <p:extLst>
      <p:ext uri="{BB962C8B-B14F-4D97-AF65-F5344CB8AC3E}">
        <p14:creationId xmlns:p14="http://schemas.microsoft.com/office/powerpoint/2010/main" val="28620460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6A39C-0A82-43DD-A274-7A9FE3EF7164}" type="datetimeFigureOut">
              <a:rPr lang="pl-PL" smtClean="0"/>
              <a:t>22.06.2023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96335D-27F7-437C-A56D-2F590A8791DB}" type="slidenum">
              <a:rPr lang="pl-PL" smtClean="0"/>
              <a:t>‹#›</a:t>
            </a:fld>
            <a:endParaRPr lang="pl-PL"/>
          </a:p>
        </p:txBody>
      </p:sp>
    </p:spTree>
    <p:extLst>
      <p:ext uri="{BB962C8B-B14F-4D97-AF65-F5344CB8AC3E}">
        <p14:creationId xmlns:p14="http://schemas.microsoft.com/office/powerpoint/2010/main" val="98124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z-tłem">
    <p:spTree>
      <p:nvGrpSpPr>
        <p:cNvPr id="1" name=""/>
        <p:cNvGrpSpPr/>
        <p:nvPr/>
      </p:nvGrpSpPr>
      <p:grpSpPr>
        <a:xfrm>
          <a:off x="0" y="0"/>
          <a:ext cx="0" cy="0"/>
          <a:chOff x="0" y="0"/>
          <a:chExt cx="0" cy="0"/>
        </a:xfrm>
      </p:grpSpPr>
      <p:sp>
        <p:nvSpPr>
          <p:cNvPr id="2" name="Title 1"/>
          <p:cNvSpPr>
            <a:spLocks noGrp="1"/>
          </p:cNvSpPr>
          <p:nvPr>
            <p:ph type="title"/>
          </p:nvPr>
        </p:nvSpPr>
        <p:spPr>
          <a:xfrm>
            <a:off x="359765" y="521999"/>
            <a:ext cx="11304429" cy="896897"/>
          </a:xfrm>
        </p:spPr>
        <p:txBody>
          <a:bodyPr/>
          <a:lstStyle/>
          <a:p>
            <a:r>
              <a:rPr lang="pl-PL" dirty="0"/>
              <a:t>Kliknij, aby edytować styl</a:t>
            </a:r>
            <a:endParaRPr lang="en-US" dirty="0"/>
          </a:p>
        </p:txBody>
      </p:sp>
      <p:sp>
        <p:nvSpPr>
          <p:cNvPr id="6" name="Slide Number Placeholder 5"/>
          <p:cNvSpPr>
            <a:spLocks noGrp="1"/>
          </p:cNvSpPr>
          <p:nvPr>
            <p:ph type="sldNum" sz="quarter" idx="12"/>
          </p:nvPr>
        </p:nvSpPr>
        <p:spPr/>
        <p:txBody>
          <a:bodyPr/>
          <a:lstStyle>
            <a:lvl1pPr algn="ctr">
              <a:defRPr>
                <a:solidFill>
                  <a:schemeClr val="tx1"/>
                </a:solidFill>
              </a:defRPr>
            </a:lvl1pPr>
          </a:lstStyle>
          <a:p>
            <a:fld id="{004C546E-5355-4CA6-80D6-E6A50873F821}" type="slidenum">
              <a:rPr lang="pl-PL" smtClean="0"/>
              <a:pPr/>
              <a:t>‹#›</a:t>
            </a:fld>
            <a:endParaRPr lang="pl-PL" dirty="0"/>
          </a:p>
        </p:txBody>
      </p:sp>
      <p:sp>
        <p:nvSpPr>
          <p:cNvPr id="4" name="Prostokąt 3"/>
          <p:cNvSpPr/>
          <p:nvPr userDrawn="1"/>
        </p:nvSpPr>
        <p:spPr>
          <a:xfrm>
            <a:off x="359765" y="1713186"/>
            <a:ext cx="11800485" cy="389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795"/>
          </a:p>
        </p:txBody>
      </p:sp>
      <p:sp>
        <p:nvSpPr>
          <p:cNvPr id="10" name="Content Placeholder 2"/>
          <p:cNvSpPr>
            <a:spLocks noGrp="1"/>
          </p:cNvSpPr>
          <p:nvPr>
            <p:ph sz="half" idx="1"/>
          </p:nvPr>
        </p:nvSpPr>
        <p:spPr>
          <a:xfrm>
            <a:off x="873602" y="2666109"/>
            <a:ext cx="7778097" cy="2322477"/>
          </a:xfrm>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8" name="Content Placeholder 2"/>
          <p:cNvSpPr>
            <a:spLocks noGrp="1"/>
          </p:cNvSpPr>
          <p:nvPr>
            <p:ph sz="half" idx="13"/>
          </p:nvPr>
        </p:nvSpPr>
        <p:spPr>
          <a:xfrm>
            <a:off x="873602" y="1894429"/>
            <a:ext cx="8408718" cy="477390"/>
          </a:xfrm>
        </p:spPr>
        <p:txBody>
          <a:bodyPr>
            <a:normAutofit/>
          </a:bodyPr>
          <a:lstStyle>
            <a:lvl1pPr algn="l">
              <a:defRPr sz="2298" b="1">
                <a:solidFill>
                  <a:srgbClr val="FFFFFF"/>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p:txBody>
      </p:sp>
    </p:spTree>
    <p:extLst>
      <p:ext uri="{BB962C8B-B14F-4D97-AF65-F5344CB8AC3E}">
        <p14:creationId xmlns:p14="http://schemas.microsoft.com/office/powerpoint/2010/main" val="413756697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ajd-z-tłem">
    <p:spTree>
      <p:nvGrpSpPr>
        <p:cNvPr id="1" name=""/>
        <p:cNvGrpSpPr/>
        <p:nvPr/>
      </p:nvGrpSpPr>
      <p:grpSpPr>
        <a:xfrm>
          <a:off x="0" y="0"/>
          <a:ext cx="0" cy="0"/>
          <a:chOff x="0" y="0"/>
          <a:chExt cx="0" cy="0"/>
        </a:xfrm>
      </p:grpSpPr>
      <p:sp>
        <p:nvSpPr>
          <p:cNvPr id="2" name="Title 1"/>
          <p:cNvSpPr>
            <a:spLocks noGrp="1"/>
          </p:cNvSpPr>
          <p:nvPr>
            <p:ph type="title"/>
          </p:nvPr>
        </p:nvSpPr>
        <p:spPr>
          <a:xfrm>
            <a:off x="359765" y="521999"/>
            <a:ext cx="11304429" cy="896897"/>
          </a:xfrm>
        </p:spPr>
        <p:txBody>
          <a:bodyPr/>
          <a:lstStyle/>
          <a:p>
            <a:r>
              <a:rPr lang="pl-PL" dirty="0"/>
              <a:t>Kliknij, aby edytować styl</a:t>
            </a:r>
            <a:endParaRPr lang="en-US" dirty="0"/>
          </a:p>
        </p:txBody>
      </p:sp>
      <p:sp>
        <p:nvSpPr>
          <p:cNvPr id="6" name="Slide Number Placeholder 5"/>
          <p:cNvSpPr>
            <a:spLocks noGrp="1"/>
          </p:cNvSpPr>
          <p:nvPr>
            <p:ph type="sldNum" sz="quarter" idx="12"/>
          </p:nvPr>
        </p:nvSpPr>
        <p:spPr/>
        <p:txBody>
          <a:bodyPr/>
          <a:lstStyle>
            <a:lvl1pPr algn="ctr">
              <a:defRPr>
                <a:solidFill>
                  <a:schemeClr val="tx1"/>
                </a:solidFill>
              </a:defRPr>
            </a:lvl1pPr>
          </a:lstStyle>
          <a:p>
            <a:fld id="{004C546E-5355-4CA6-80D6-E6A50873F821}" type="slidenum">
              <a:rPr lang="pl-PL" smtClean="0"/>
              <a:pPr/>
              <a:t>‹#›</a:t>
            </a:fld>
            <a:endParaRPr lang="pl-PL" dirty="0"/>
          </a:p>
        </p:txBody>
      </p:sp>
      <p:sp>
        <p:nvSpPr>
          <p:cNvPr id="4" name="Prostokąt 3"/>
          <p:cNvSpPr/>
          <p:nvPr userDrawn="1"/>
        </p:nvSpPr>
        <p:spPr>
          <a:xfrm>
            <a:off x="359765" y="1713186"/>
            <a:ext cx="11800485" cy="389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795"/>
          </a:p>
        </p:txBody>
      </p:sp>
      <p:sp>
        <p:nvSpPr>
          <p:cNvPr id="10" name="Content Placeholder 2"/>
          <p:cNvSpPr>
            <a:spLocks noGrp="1"/>
          </p:cNvSpPr>
          <p:nvPr>
            <p:ph sz="half" idx="1"/>
          </p:nvPr>
        </p:nvSpPr>
        <p:spPr>
          <a:xfrm>
            <a:off x="873602" y="2666109"/>
            <a:ext cx="7778097" cy="2322477"/>
          </a:xfrm>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8" name="Content Placeholder 2"/>
          <p:cNvSpPr>
            <a:spLocks noGrp="1"/>
          </p:cNvSpPr>
          <p:nvPr>
            <p:ph sz="half" idx="13"/>
          </p:nvPr>
        </p:nvSpPr>
        <p:spPr>
          <a:xfrm>
            <a:off x="873602" y="1894429"/>
            <a:ext cx="8408718" cy="477390"/>
          </a:xfrm>
        </p:spPr>
        <p:txBody>
          <a:bodyPr>
            <a:normAutofit/>
          </a:bodyPr>
          <a:lstStyle>
            <a:lvl1pPr algn="l">
              <a:defRPr sz="2298" b="1">
                <a:solidFill>
                  <a:srgbClr val="FFFFFF"/>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p:txBody>
      </p:sp>
    </p:spTree>
    <p:extLst>
      <p:ext uri="{BB962C8B-B14F-4D97-AF65-F5344CB8AC3E}">
        <p14:creationId xmlns:p14="http://schemas.microsoft.com/office/powerpoint/2010/main" val="324476204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wie-kolumny">
    <p:spTree>
      <p:nvGrpSpPr>
        <p:cNvPr id="1" name=""/>
        <p:cNvGrpSpPr/>
        <p:nvPr/>
      </p:nvGrpSpPr>
      <p:grpSpPr>
        <a:xfrm>
          <a:off x="0" y="0"/>
          <a:ext cx="0" cy="0"/>
          <a:chOff x="0" y="0"/>
          <a:chExt cx="0" cy="0"/>
        </a:xfrm>
      </p:grpSpPr>
      <p:sp>
        <p:nvSpPr>
          <p:cNvPr id="2" name="Title 1"/>
          <p:cNvSpPr>
            <a:spLocks noGrp="1"/>
          </p:cNvSpPr>
          <p:nvPr>
            <p:ph type="title"/>
          </p:nvPr>
        </p:nvSpPr>
        <p:spPr>
          <a:xfrm>
            <a:off x="359765" y="522000"/>
            <a:ext cx="11565217" cy="1329332"/>
          </a:xfrm>
        </p:spPr>
        <p:txBody>
          <a:bodyPr/>
          <a:lstStyle/>
          <a:p>
            <a:r>
              <a:rPr lang="pl-PL" dirty="0"/>
              <a:t>Kliknij, aby edytować styl</a:t>
            </a:r>
            <a:endParaRPr lang="en-US" dirty="0"/>
          </a:p>
        </p:txBody>
      </p:sp>
      <p:sp>
        <p:nvSpPr>
          <p:cNvPr id="3" name="Content Placeholder 2"/>
          <p:cNvSpPr>
            <a:spLocks noGrp="1"/>
          </p:cNvSpPr>
          <p:nvPr>
            <p:ph sz="half" idx="1"/>
          </p:nvPr>
        </p:nvSpPr>
        <p:spPr>
          <a:xfrm>
            <a:off x="359766" y="2048953"/>
            <a:ext cx="5595713" cy="38158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Slide Number Placeholder 6"/>
          <p:cNvSpPr>
            <a:spLocks noGrp="1"/>
          </p:cNvSpPr>
          <p:nvPr>
            <p:ph type="sldNum" sz="quarter" idx="12"/>
          </p:nvPr>
        </p:nvSpPr>
        <p:spPr/>
        <p:txBody>
          <a:bodyPr/>
          <a:lstStyle/>
          <a:p>
            <a:pPr algn="ctr"/>
            <a:fld id="{004C546E-5355-4CA6-80D6-E6A50873F821}" type="slidenum">
              <a:rPr lang="pl-PL" smtClean="0"/>
              <a:pPr algn="ctr"/>
              <a:t>‹#›</a:t>
            </a:fld>
            <a:endParaRPr lang="pl-PL" dirty="0"/>
          </a:p>
        </p:txBody>
      </p:sp>
      <p:sp>
        <p:nvSpPr>
          <p:cNvPr id="8" name="Content Placeholder 2"/>
          <p:cNvSpPr>
            <a:spLocks noGrp="1"/>
          </p:cNvSpPr>
          <p:nvPr>
            <p:ph sz="half" idx="13"/>
          </p:nvPr>
        </p:nvSpPr>
        <p:spPr>
          <a:xfrm>
            <a:off x="6329268" y="2018809"/>
            <a:ext cx="5595713" cy="38158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Tree>
    <p:extLst>
      <p:ext uri="{BB962C8B-B14F-4D97-AF65-F5344CB8AC3E}">
        <p14:creationId xmlns:p14="http://schemas.microsoft.com/office/powerpoint/2010/main" val="382458721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Kliknij, aby edytować styl</a:t>
            </a:r>
            <a:endParaRPr lang="en-US" dirty="0"/>
          </a:p>
        </p:txBody>
      </p:sp>
      <p:sp>
        <p:nvSpPr>
          <p:cNvPr id="5" name="Slide Number Placeholder 4"/>
          <p:cNvSpPr>
            <a:spLocks noGrp="1"/>
          </p:cNvSpPr>
          <p:nvPr>
            <p:ph type="sldNum" sz="quarter" idx="12"/>
          </p:nvPr>
        </p:nvSpPr>
        <p:spPr/>
        <p:txBody>
          <a:bodyPr/>
          <a:lstStyle>
            <a:lvl1pPr algn="ctr">
              <a:defRPr/>
            </a:lvl1pPr>
          </a:lstStyle>
          <a:p>
            <a:fld id="{004C546E-5355-4CA6-80D6-E6A50873F821}" type="slidenum">
              <a:rPr lang="pl-PL" smtClean="0"/>
              <a:pPr/>
              <a:t>‹#›</a:t>
            </a:fld>
            <a:endParaRPr lang="pl-PL" dirty="0"/>
          </a:p>
        </p:txBody>
      </p:sp>
    </p:spTree>
    <p:extLst>
      <p:ext uri="{BB962C8B-B14F-4D97-AF65-F5344CB8AC3E}">
        <p14:creationId xmlns:p14="http://schemas.microsoft.com/office/powerpoint/2010/main" val="224765220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ytuł+tresc">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765" y="1870842"/>
            <a:ext cx="11565216" cy="4067505"/>
          </a:xfrm>
        </p:spPr>
        <p:txBody>
          <a:bodyPr/>
          <a:lstStyle>
            <a:lvl1pPr>
              <a:defRPr sz="2392"/>
            </a:lvl1pPr>
            <a:lvl2pPr>
              <a:defRPr sz="1994"/>
            </a:lvl2pPr>
            <a:lvl3pPr>
              <a:defRPr sz="1595"/>
            </a:lvl3pPr>
            <a:lvl4pPr>
              <a:defRPr sz="1595"/>
            </a:lvl4pPr>
            <a:lvl5pPr>
              <a:defRPr sz="1595"/>
            </a:lvl5pPr>
            <a:lvl6pPr>
              <a:defRPr sz="1595"/>
            </a:lvl6pPr>
            <a:lvl7pPr>
              <a:defRPr sz="1595"/>
            </a:lvl7pPr>
            <a:lvl8pPr>
              <a:defRPr sz="1595"/>
            </a:lvl8pPr>
            <a:lvl9pPr>
              <a:defRPr sz="1595"/>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7" name="Slide Number Placeholder 6"/>
          <p:cNvSpPr>
            <a:spLocks noGrp="1"/>
          </p:cNvSpPr>
          <p:nvPr>
            <p:ph type="sldNum" sz="quarter" idx="12"/>
          </p:nvPr>
        </p:nvSpPr>
        <p:spPr/>
        <p:txBody>
          <a:bodyPr/>
          <a:lstStyle>
            <a:lvl1pPr algn="ctr">
              <a:defRPr/>
            </a:lvl1pPr>
          </a:lstStyle>
          <a:p>
            <a:fld id="{004C546E-5355-4CA6-80D6-E6A50873F821}" type="slidenum">
              <a:rPr lang="pl-PL" smtClean="0"/>
              <a:pPr/>
              <a:t>‹#›</a:t>
            </a:fld>
            <a:endParaRPr lang="pl-PL" dirty="0"/>
          </a:p>
        </p:txBody>
      </p:sp>
      <p:sp>
        <p:nvSpPr>
          <p:cNvPr id="9" name="Title 1"/>
          <p:cNvSpPr>
            <a:spLocks noGrp="1"/>
          </p:cNvSpPr>
          <p:nvPr>
            <p:ph type="title"/>
          </p:nvPr>
        </p:nvSpPr>
        <p:spPr>
          <a:xfrm>
            <a:off x="359765" y="521999"/>
            <a:ext cx="11304429" cy="896897"/>
          </a:xfrm>
        </p:spPr>
        <p:txBody>
          <a:bodyPr/>
          <a:lstStyle/>
          <a:p>
            <a:r>
              <a:rPr lang="pl-PL" dirty="0"/>
              <a:t>Kliknij, aby edytować styl</a:t>
            </a:r>
            <a:endParaRPr lang="en-US" dirty="0"/>
          </a:p>
        </p:txBody>
      </p:sp>
    </p:spTree>
    <p:extLst>
      <p:ext uri="{BB962C8B-B14F-4D97-AF65-F5344CB8AC3E}">
        <p14:creationId xmlns:p14="http://schemas.microsoft.com/office/powerpoint/2010/main" val="89696614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a:xfrm>
            <a:off x="359764" y="521999"/>
            <a:ext cx="11525004" cy="896897"/>
          </a:xfrm>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359765" y="1677756"/>
            <a:ext cx="11525005" cy="419752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6" name="Slide Number Placeholder 5"/>
          <p:cNvSpPr>
            <a:spLocks noGrp="1"/>
          </p:cNvSpPr>
          <p:nvPr>
            <p:ph type="sldNum" sz="quarter" idx="12"/>
          </p:nvPr>
        </p:nvSpPr>
        <p:spPr/>
        <p:txBody>
          <a:bodyPr/>
          <a:lstStyle>
            <a:lvl1pPr algn="ctr">
              <a:defRPr/>
            </a:lvl1pPr>
          </a:lstStyle>
          <a:p>
            <a:fld id="{004C546E-5355-4CA6-80D6-E6A50873F821}" type="slidenum">
              <a:rPr lang="pl-PL" smtClean="0"/>
              <a:pPr/>
              <a:t>‹#›</a:t>
            </a:fld>
            <a:endParaRPr lang="pl-PL" dirty="0"/>
          </a:p>
        </p:txBody>
      </p:sp>
    </p:spTree>
    <p:extLst>
      <p:ext uri="{BB962C8B-B14F-4D97-AF65-F5344CB8AC3E}">
        <p14:creationId xmlns:p14="http://schemas.microsoft.com/office/powerpoint/2010/main" val="227920016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ajd-tytul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947143" y="3338771"/>
            <a:ext cx="6491156" cy="1453946"/>
          </a:xfrm>
        </p:spPr>
        <p:txBody>
          <a:bodyPr wrap="square">
            <a:noAutofit/>
          </a:bodyPr>
          <a:lstStyle>
            <a:lvl1pPr algn="r">
              <a:lnSpc>
                <a:spcPts val="5396"/>
              </a:lnSpc>
              <a:defRPr sz="4397" baseline="0">
                <a:solidFill>
                  <a:schemeClr val="bg1"/>
                </a:solidFill>
              </a:defRPr>
            </a:lvl1pPr>
          </a:lstStyle>
          <a:p>
            <a:r>
              <a:rPr lang="pl-PL" dirty="0"/>
              <a:t>Kliknij, aby edytować styl</a:t>
            </a:r>
            <a:endParaRPr lang="en-US" dirty="0"/>
          </a:p>
        </p:txBody>
      </p:sp>
      <p:sp>
        <p:nvSpPr>
          <p:cNvPr id="5" name="Content Placeholder 2"/>
          <p:cNvSpPr>
            <a:spLocks noGrp="1"/>
          </p:cNvSpPr>
          <p:nvPr>
            <p:ph sz="half" idx="13"/>
          </p:nvPr>
        </p:nvSpPr>
        <p:spPr>
          <a:xfrm>
            <a:off x="5608532" y="5740663"/>
            <a:ext cx="5829767" cy="590438"/>
          </a:xfrm>
        </p:spPr>
        <p:txBody>
          <a:bodyPr>
            <a:normAutofit/>
          </a:bodyPr>
          <a:lstStyle>
            <a:lvl1pPr algn="r">
              <a:defRPr sz="2298" b="1">
                <a:solidFill>
                  <a:schemeClr val="accent2">
                    <a:lumMod val="50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p:txBody>
      </p:sp>
    </p:spTree>
    <p:extLst>
      <p:ext uri="{BB962C8B-B14F-4D97-AF65-F5344CB8AC3E}">
        <p14:creationId xmlns:p14="http://schemas.microsoft.com/office/powerpoint/2010/main" val="239331998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kład niestandard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ole tekstowe 2"/>
          <p:cNvSpPr txBox="1"/>
          <p:nvPr userDrawn="1"/>
        </p:nvSpPr>
        <p:spPr>
          <a:xfrm>
            <a:off x="550664" y="1375748"/>
            <a:ext cx="5713897" cy="1107996"/>
          </a:xfrm>
          <a:prstGeom prst="rect">
            <a:avLst/>
          </a:prstGeom>
          <a:noFill/>
        </p:spPr>
        <p:txBody>
          <a:bodyPr wrap="square" rtlCol="0">
            <a:spAutoFit/>
          </a:bodyPr>
          <a:lstStyle/>
          <a:p>
            <a:r>
              <a:rPr lang="en-US" sz="3298" b="1" dirty="0"/>
              <a:t>Thank you for your attention</a:t>
            </a:r>
            <a:endParaRPr lang="pl-PL" sz="3298" b="1" dirty="0"/>
          </a:p>
        </p:txBody>
      </p:sp>
    </p:spTree>
    <p:extLst>
      <p:ext uri="{BB962C8B-B14F-4D97-AF65-F5344CB8AC3E}">
        <p14:creationId xmlns:p14="http://schemas.microsoft.com/office/powerpoint/2010/main" val="97823353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2019" y="2125002"/>
            <a:ext cx="10336213" cy="1466282"/>
          </a:xfrm>
        </p:spPr>
        <p:txBody>
          <a:bodyPr/>
          <a:lstStyle>
            <a:lvl1pPr>
              <a:defRPr>
                <a:latin typeface="Arial" panose="020B0604020202020204" pitchFamily="34" charset="0"/>
              </a:defRPr>
            </a:lvl1pPr>
          </a:lstStyle>
          <a:p>
            <a:r>
              <a:rPr lang="pl-PL" dirty="0"/>
              <a:t>Kliknij, aby edytować styl</a:t>
            </a:r>
          </a:p>
        </p:txBody>
      </p:sp>
      <p:sp>
        <p:nvSpPr>
          <p:cNvPr id="3" name="Podtytuł 2"/>
          <p:cNvSpPr>
            <a:spLocks noGrp="1"/>
          </p:cNvSpPr>
          <p:nvPr>
            <p:ph type="subTitle" idx="1"/>
          </p:nvPr>
        </p:nvSpPr>
        <p:spPr>
          <a:xfrm>
            <a:off x="1824038" y="3876319"/>
            <a:ext cx="8512175" cy="1748137"/>
          </a:xfrm>
        </p:spPr>
        <p:txBody>
          <a:bodyPr/>
          <a:lstStyle>
            <a:lvl1pPr marL="0" indent="0" algn="ctr">
              <a:buNone/>
              <a:defRPr>
                <a:latin typeface="Arial" panose="020B0604020202020204" pitchFamily="34" charset="0"/>
              </a:defRPr>
            </a:lvl1pPr>
            <a:lvl2pPr marL="455692" indent="0" algn="ctr">
              <a:buNone/>
              <a:defRPr/>
            </a:lvl2pPr>
            <a:lvl3pPr marL="911385" indent="0" algn="ctr">
              <a:buNone/>
              <a:defRPr/>
            </a:lvl3pPr>
            <a:lvl4pPr marL="1367076" indent="0" algn="ctr">
              <a:buNone/>
              <a:defRPr/>
            </a:lvl4pPr>
            <a:lvl5pPr marL="1822768" indent="0" algn="ctr">
              <a:buNone/>
              <a:defRPr/>
            </a:lvl5pPr>
            <a:lvl6pPr marL="2278460" indent="0" algn="ctr">
              <a:buNone/>
              <a:defRPr/>
            </a:lvl6pPr>
            <a:lvl7pPr marL="2734153" indent="0" algn="ctr">
              <a:buNone/>
              <a:defRPr/>
            </a:lvl7pPr>
            <a:lvl8pPr marL="3189845" indent="0" algn="ctr">
              <a:buNone/>
              <a:defRPr/>
            </a:lvl8pPr>
            <a:lvl9pPr marL="3645536" indent="0" algn="ctr">
              <a:buNone/>
              <a:defRPr/>
            </a:lvl9pPr>
          </a:lstStyle>
          <a:p>
            <a:r>
              <a:rPr lang="pl-PL" dirty="0"/>
              <a:t>Kliknij, aby edytować styl wzorca podtytułu</a:t>
            </a:r>
          </a:p>
        </p:txBody>
      </p:sp>
      <p:sp>
        <p:nvSpPr>
          <p:cNvPr id="4" name="Symbol zastępczy daty 3"/>
          <p:cNvSpPr>
            <a:spLocks noGrp="1"/>
          </p:cNvSpPr>
          <p:nvPr>
            <p:ph type="dt" sz="half" idx="10"/>
          </p:nvPr>
        </p:nvSpPr>
        <p:spPr>
          <a:xfrm>
            <a:off x="608012" y="6229338"/>
            <a:ext cx="2837392" cy="475037"/>
          </a:xfrm>
          <a:prstGeom prst="rect">
            <a:avLst/>
          </a:prstGeom>
        </p:spPr>
        <p:txBody>
          <a:bodyPr lIns="91202" tIns="45601" rIns="91202" bIns="45601"/>
          <a:lstStyle>
            <a:lvl1pPr>
              <a:defRPr>
                <a:latin typeface="Arial" panose="020B0604020202020204" pitchFamily="34" charset="0"/>
              </a:defRPr>
            </a:lvl1pPr>
          </a:lstStyle>
          <a:p>
            <a:endParaRPr lang="pl-PL" altLang="pl-PL" dirty="0"/>
          </a:p>
        </p:txBody>
      </p:sp>
      <p:sp>
        <p:nvSpPr>
          <p:cNvPr id="5" name="Symbol zastępczy stopki 4"/>
          <p:cNvSpPr>
            <a:spLocks noGrp="1"/>
          </p:cNvSpPr>
          <p:nvPr>
            <p:ph type="ftr" sz="quarter" idx="11"/>
          </p:nvPr>
        </p:nvSpPr>
        <p:spPr>
          <a:xfrm>
            <a:off x="4154752" y="6229338"/>
            <a:ext cx="3850746" cy="475037"/>
          </a:xfrm>
          <a:prstGeom prst="rect">
            <a:avLst/>
          </a:prstGeom>
        </p:spPr>
        <p:txBody>
          <a:bodyPr lIns="91202" tIns="45601" rIns="91202" bIns="45601"/>
          <a:lstStyle>
            <a:lvl1pPr>
              <a:defRPr>
                <a:latin typeface="Arial" panose="020B0604020202020204" pitchFamily="34" charset="0"/>
              </a:defRPr>
            </a:lvl1pPr>
          </a:lstStyle>
          <a:p>
            <a:endParaRPr lang="pl-PL" altLang="pl-PL" dirty="0"/>
          </a:p>
        </p:txBody>
      </p:sp>
      <p:sp>
        <p:nvSpPr>
          <p:cNvPr id="6" name="Symbol zastępczy numeru slajdu 5"/>
          <p:cNvSpPr>
            <a:spLocks noGrp="1"/>
          </p:cNvSpPr>
          <p:nvPr>
            <p:ph type="sldNum" sz="quarter" idx="12"/>
          </p:nvPr>
        </p:nvSpPr>
        <p:spPr/>
        <p:txBody>
          <a:bodyPr/>
          <a:lstStyle>
            <a:lvl1pPr>
              <a:defRPr>
                <a:latin typeface="Arial" panose="020B0604020202020204" pitchFamily="34" charset="0"/>
              </a:defRPr>
            </a:lvl1pPr>
          </a:lstStyle>
          <a:p>
            <a:fld id="{5E26CD2E-4144-4FDC-A3AE-FF17D2F81A9F}" type="slidenum">
              <a:rPr lang="pl-PL" altLang="pl-PL" smtClean="0"/>
              <a:pPr/>
              <a:t>‹#›</a:t>
            </a:fld>
            <a:endParaRPr lang="pl-PL" altLang="pl-PL" dirty="0"/>
          </a:p>
        </p:txBody>
      </p:sp>
    </p:spTree>
    <p:extLst>
      <p:ext uri="{BB962C8B-B14F-4D97-AF65-F5344CB8AC3E}">
        <p14:creationId xmlns:p14="http://schemas.microsoft.com/office/powerpoint/2010/main" val="511708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wie-kolumny">
    <p:spTree>
      <p:nvGrpSpPr>
        <p:cNvPr id="1" name=""/>
        <p:cNvGrpSpPr/>
        <p:nvPr/>
      </p:nvGrpSpPr>
      <p:grpSpPr>
        <a:xfrm>
          <a:off x="0" y="0"/>
          <a:ext cx="0" cy="0"/>
          <a:chOff x="0" y="0"/>
          <a:chExt cx="0" cy="0"/>
        </a:xfrm>
      </p:grpSpPr>
      <p:sp>
        <p:nvSpPr>
          <p:cNvPr id="2" name="Title 1"/>
          <p:cNvSpPr>
            <a:spLocks noGrp="1"/>
          </p:cNvSpPr>
          <p:nvPr>
            <p:ph type="title"/>
          </p:nvPr>
        </p:nvSpPr>
        <p:spPr>
          <a:xfrm>
            <a:off x="359765" y="522000"/>
            <a:ext cx="11565217" cy="1329332"/>
          </a:xfrm>
        </p:spPr>
        <p:txBody>
          <a:bodyPr/>
          <a:lstStyle/>
          <a:p>
            <a:r>
              <a:rPr lang="pl-PL" dirty="0"/>
              <a:t>Kliknij, aby edytować styl</a:t>
            </a:r>
            <a:endParaRPr lang="en-US" dirty="0"/>
          </a:p>
        </p:txBody>
      </p:sp>
      <p:sp>
        <p:nvSpPr>
          <p:cNvPr id="3" name="Content Placeholder 2"/>
          <p:cNvSpPr>
            <a:spLocks noGrp="1"/>
          </p:cNvSpPr>
          <p:nvPr>
            <p:ph sz="half" idx="1"/>
          </p:nvPr>
        </p:nvSpPr>
        <p:spPr>
          <a:xfrm>
            <a:off x="359766" y="2048953"/>
            <a:ext cx="5595713" cy="38158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Slide Number Placeholder 6"/>
          <p:cNvSpPr>
            <a:spLocks noGrp="1"/>
          </p:cNvSpPr>
          <p:nvPr>
            <p:ph type="sldNum" sz="quarter" idx="12"/>
          </p:nvPr>
        </p:nvSpPr>
        <p:spPr/>
        <p:txBody>
          <a:bodyPr/>
          <a:lstStyle/>
          <a:p>
            <a:pPr algn="ctr"/>
            <a:fld id="{004C546E-5355-4CA6-80D6-E6A50873F821}" type="slidenum">
              <a:rPr lang="pl-PL" smtClean="0"/>
              <a:pPr algn="ctr"/>
              <a:t>‹#›</a:t>
            </a:fld>
            <a:endParaRPr lang="pl-PL" dirty="0"/>
          </a:p>
        </p:txBody>
      </p:sp>
      <p:sp>
        <p:nvSpPr>
          <p:cNvPr id="8" name="Content Placeholder 2"/>
          <p:cNvSpPr>
            <a:spLocks noGrp="1"/>
          </p:cNvSpPr>
          <p:nvPr>
            <p:ph sz="half" idx="13"/>
          </p:nvPr>
        </p:nvSpPr>
        <p:spPr>
          <a:xfrm>
            <a:off x="6329268" y="2018809"/>
            <a:ext cx="5595713" cy="38158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Tree>
    <p:extLst>
      <p:ext uri="{BB962C8B-B14F-4D97-AF65-F5344CB8AC3E}">
        <p14:creationId xmlns:p14="http://schemas.microsoft.com/office/powerpoint/2010/main" val="348319868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Kliknij, aby edytować styl</a:t>
            </a:r>
            <a:endParaRPr lang="en-US" dirty="0"/>
          </a:p>
        </p:txBody>
      </p:sp>
      <p:sp>
        <p:nvSpPr>
          <p:cNvPr id="5" name="Slide Number Placeholder 4"/>
          <p:cNvSpPr>
            <a:spLocks noGrp="1"/>
          </p:cNvSpPr>
          <p:nvPr>
            <p:ph type="sldNum" sz="quarter" idx="12"/>
          </p:nvPr>
        </p:nvSpPr>
        <p:spPr/>
        <p:txBody>
          <a:bodyPr/>
          <a:lstStyle>
            <a:lvl1pPr algn="ctr">
              <a:defRPr/>
            </a:lvl1pPr>
          </a:lstStyle>
          <a:p>
            <a:fld id="{004C546E-5355-4CA6-80D6-E6A50873F821}" type="slidenum">
              <a:rPr lang="pl-PL" smtClean="0"/>
              <a:pPr/>
              <a:t>‹#›</a:t>
            </a:fld>
            <a:endParaRPr lang="pl-PL" dirty="0"/>
          </a:p>
        </p:txBody>
      </p:sp>
    </p:spTree>
    <p:extLst>
      <p:ext uri="{BB962C8B-B14F-4D97-AF65-F5344CB8AC3E}">
        <p14:creationId xmlns:p14="http://schemas.microsoft.com/office/powerpoint/2010/main" val="313449602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ytuł+tresc">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765" y="1870842"/>
            <a:ext cx="11565216" cy="4067505"/>
          </a:xfrm>
        </p:spPr>
        <p:txBody>
          <a:bodyPr/>
          <a:lstStyle>
            <a:lvl1pPr>
              <a:defRPr sz="2392"/>
            </a:lvl1pPr>
            <a:lvl2pPr>
              <a:defRPr sz="1994"/>
            </a:lvl2pPr>
            <a:lvl3pPr>
              <a:defRPr sz="1595"/>
            </a:lvl3pPr>
            <a:lvl4pPr>
              <a:defRPr sz="1595"/>
            </a:lvl4pPr>
            <a:lvl5pPr>
              <a:defRPr sz="1595"/>
            </a:lvl5pPr>
            <a:lvl6pPr>
              <a:defRPr sz="1595"/>
            </a:lvl6pPr>
            <a:lvl7pPr>
              <a:defRPr sz="1595"/>
            </a:lvl7pPr>
            <a:lvl8pPr>
              <a:defRPr sz="1595"/>
            </a:lvl8pPr>
            <a:lvl9pPr>
              <a:defRPr sz="1595"/>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7" name="Slide Number Placeholder 6"/>
          <p:cNvSpPr>
            <a:spLocks noGrp="1"/>
          </p:cNvSpPr>
          <p:nvPr>
            <p:ph type="sldNum" sz="quarter" idx="12"/>
          </p:nvPr>
        </p:nvSpPr>
        <p:spPr/>
        <p:txBody>
          <a:bodyPr/>
          <a:lstStyle>
            <a:lvl1pPr algn="ctr">
              <a:defRPr/>
            </a:lvl1pPr>
          </a:lstStyle>
          <a:p>
            <a:fld id="{004C546E-5355-4CA6-80D6-E6A50873F821}" type="slidenum">
              <a:rPr lang="pl-PL" smtClean="0"/>
              <a:pPr/>
              <a:t>‹#›</a:t>
            </a:fld>
            <a:endParaRPr lang="pl-PL" dirty="0"/>
          </a:p>
        </p:txBody>
      </p:sp>
      <p:sp>
        <p:nvSpPr>
          <p:cNvPr id="9" name="Title 1"/>
          <p:cNvSpPr>
            <a:spLocks noGrp="1"/>
          </p:cNvSpPr>
          <p:nvPr>
            <p:ph type="title"/>
          </p:nvPr>
        </p:nvSpPr>
        <p:spPr>
          <a:xfrm>
            <a:off x="359765" y="521999"/>
            <a:ext cx="11304429" cy="896897"/>
          </a:xfrm>
        </p:spPr>
        <p:txBody>
          <a:bodyPr/>
          <a:lstStyle/>
          <a:p>
            <a:r>
              <a:rPr lang="pl-PL" dirty="0"/>
              <a:t>Kliknij, aby edytować styl</a:t>
            </a:r>
            <a:endParaRPr lang="en-US" dirty="0"/>
          </a:p>
        </p:txBody>
      </p:sp>
    </p:spTree>
    <p:extLst>
      <p:ext uri="{BB962C8B-B14F-4D97-AF65-F5344CB8AC3E}">
        <p14:creationId xmlns:p14="http://schemas.microsoft.com/office/powerpoint/2010/main" val="33423734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a:xfrm>
            <a:off x="359764" y="521999"/>
            <a:ext cx="11525004" cy="896897"/>
          </a:xfrm>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359765" y="1677756"/>
            <a:ext cx="11525005" cy="419752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6" name="Slide Number Placeholder 5"/>
          <p:cNvSpPr>
            <a:spLocks noGrp="1"/>
          </p:cNvSpPr>
          <p:nvPr>
            <p:ph type="sldNum" sz="quarter" idx="12"/>
          </p:nvPr>
        </p:nvSpPr>
        <p:spPr/>
        <p:txBody>
          <a:bodyPr/>
          <a:lstStyle>
            <a:lvl1pPr algn="ctr">
              <a:defRPr/>
            </a:lvl1pPr>
          </a:lstStyle>
          <a:p>
            <a:fld id="{004C546E-5355-4CA6-80D6-E6A50873F821}" type="slidenum">
              <a:rPr lang="pl-PL" smtClean="0"/>
              <a:pPr/>
              <a:t>‹#›</a:t>
            </a:fld>
            <a:endParaRPr lang="pl-PL" dirty="0"/>
          </a:p>
        </p:txBody>
      </p:sp>
    </p:spTree>
    <p:extLst>
      <p:ext uri="{BB962C8B-B14F-4D97-AF65-F5344CB8AC3E}">
        <p14:creationId xmlns:p14="http://schemas.microsoft.com/office/powerpoint/2010/main" val="232859216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ajd-tytul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968150" y="3244178"/>
            <a:ext cx="6491156" cy="1453946"/>
          </a:xfrm>
        </p:spPr>
        <p:txBody>
          <a:bodyPr wrap="square">
            <a:noAutofit/>
          </a:bodyPr>
          <a:lstStyle>
            <a:lvl1pPr algn="r">
              <a:lnSpc>
                <a:spcPts val="5396"/>
              </a:lnSpc>
              <a:defRPr sz="4397" baseline="0">
                <a:solidFill>
                  <a:schemeClr val="bg1"/>
                </a:solidFill>
              </a:defRPr>
            </a:lvl1pPr>
          </a:lstStyle>
          <a:p>
            <a:r>
              <a:rPr lang="pl-PL" dirty="0"/>
              <a:t>Kliknij, aby edytować styl</a:t>
            </a:r>
            <a:endParaRPr lang="en-US" dirty="0"/>
          </a:p>
        </p:txBody>
      </p:sp>
      <p:sp>
        <p:nvSpPr>
          <p:cNvPr id="5" name="Content Placeholder 2"/>
          <p:cNvSpPr>
            <a:spLocks noGrp="1"/>
          </p:cNvSpPr>
          <p:nvPr>
            <p:ph sz="half" idx="13"/>
          </p:nvPr>
        </p:nvSpPr>
        <p:spPr>
          <a:xfrm>
            <a:off x="5629539" y="5257187"/>
            <a:ext cx="5829767" cy="590438"/>
          </a:xfrm>
        </p:spPr>
        <p:txBody>
          <a:bodyPr>
            <a:normAutofit/>
          </a:bodyPr>
          <a:lstStyle>
            <a:lvl1pPr algn="r">
              <a:defRPr sz="2298" b="1">
                <a:solidFill>
                  <a:schemeClr val="accent2">
                    <a:lumMod val="50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p:txBody>
      </p:sp>
    </p:spTree>
    <p:extLst>
      <p:ext uri="{BB962C8B-B14F-4D97-AF65-F5344CB8AC3E}">
        <p14:creationId xmlns:p14="http://schemas.microsoft.com/office/powerpoint/2010/main" val="278927173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kład niestandard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e tekstowe 3"/>
          <p:cNvSpPr txBox="1"/>
          <p:nvPr userDrawn="1"/>
        </p:nvSpPr>
        <p:spPr>
          <a:xfrm>
            <a:off x="505332" y="1842353"/>
            <a:ext cx="5713897" cy="600164"/>
          </a:xfrm>
          <a:prstGeom prst="rect">
            <a:avLst/>
          </a:prstGeom>
          <a:noFill/>
        </p:spPr>
        <p:txBody>
          <a:bodyPr wrap="square" rtlCol="0">
            <a:spAutoFit/>
          </a:bodyPr>
          <a:lstStyle/>
          <a:p>
            <a:r>
              <a:rPr lang="pl-PL" sz="3298" b="1" dirty="0"/>
              <a:t>Dziękuję za uwagę</a:t>
            </a:r>
          </a:p>
        </p:txBody>
      </p:sp>
    </p:spTree>
    <p:extLst>
      <p:ext uri="{BB962C8B-B14F-4D97-AF65-F5344CB8AC3E}">
        <p14:creationId xmlns:p14="http://schemas.microsoft.com/office/powerpoint/2010/main" val="349196445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Układ niestandard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24426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Układ niestandard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74669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7.jp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765" y="521999"/>
            <a:ext cx="11304429" cy="896897"/>
          </a:xfrm>
          <a:prstGeom prst="rect">
            <a:avLst/>
          </a:prstGeom>
        </p:spPr>
        <p:txBody>
          <a:bodyPr vert="horz" lIns="0" tIns="0" rIns="91440" bIns="4572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359765" y="1656734"/>
            <a:ext cx="11304430" cy="4323651"/>
          </a:xfrm>
          <a:prstGeom prst="rect">
            <a:avLst/>
          </a:prstGeom>
        </p:spPr>
        <p:txBody>
          <a:bodyPr vert="horz" lIns="45720" tIns="45720" rIns="4572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6" name="Slide Number Placeholder 5"/>
          <p:cNvSpPr>
            <a:spLocks noGrp="1"/>
          </p:cNvSpPr>
          <p:nvPr>
            <p:ph type="sldNum" sz="quarter" idx="4"/>
          </p:nvPr>
        </p:nvSpPr>
        <p:spPr>
          <a:xfrm>
            <a:off x="8468458" y="6081412"/>
            <a:ext cx="802588" cy="273622"/>
          </a:xfrm>
          <a:prstGeom prst="rect">
            <a:avLst/>
          </a:prstGeom>
        </p:spPr>
        <p:txBody>
          <a:bodyPr vert="horz" lIns="91440" tIns="45720" rIns="91440" bIns="45720" rtlCol="0" anchor="ctr"/>
          <a:lstStyle>
            <a:lvl1pPr algn="l">
              <a:defRPr sz="1399" b="1">
                <a:solidFill>
                  <a:schemeClr val="tx1">
                    <a:lumMod val="50000"/>
                    <a:lumOff val="50000"/>
                  </a:schemeClr>
                </a:solidFill>
                <a:latin typeface="+mj-lt"/>
              </a:defRPr>
            </a:lvl1pPr>
          </a:lstStyle>
          <a:p>
            <a:pPr algn="ctr"/>
            <a:fld id="{31B4D6F8-D4B1-4E16-8448-CA8AFCB10A8A}" type="slidenum">
              <a:rPr lang="pl-PL" smtClean="0"/>
              <a:pPr algn="ctr"/>
              <a:t>‹#›</a:t>
            </a:fld>
            <a:endParaRPr lang="pl-PL" dirty="0"/>
          </a:p>
        </p:txBody>
      </p:sp>
    </p:spTree>
    <p:extLst>
      <p:ext uri="{BB962C8B-B14F-4D97-AF65-F5344CB8AC3E}">
        <p14:creationId xmlns:p14="http://schemas.microsoft.com/office/powerpoint/2010/main" val="4087846142"/>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6" r:id="rId3"/>
    <p:sldLayoutId id="2147483668" r:id="rId4"/>
    <p:sldLayoutId id="2147483670" r:id="rId5"/>
    <p:sldLayoutId id="2147483672" r:id="rId6"/>
    <p:sldLayoutId id="2147483673" r:id="rId7"/>
    <p:sldLayoutId id="2147483674" r:id="rId8"/>
    <p:sldLayoutId id="2147483675" r:id="rId9"/>
  </p:sldLayoutIdLst>
  <p:transition spd="slow">
    <p:push dir="u"/>
  </p:transition>
  <p:hf hdr="0" dt="0"/>
  <p:txStyles>
    <p:titleStyle>
      <a:lvl1pPr algn="l" defTabSz="911476" rtl="0" eaLnBrk="1" latinLnBrk="0" hangingPunct="1">
        <a:lnSpc>
          <a:spcPct val="80000"/>
        </a:lnSpc>
        <a:spcBef>
          <a:spcPct val="0"/>
        </a:spcBef>
        <a:buNone/>
        <a:defRPr sz="2698" b="1" kern="1200" cap="all" spc="100" baseline="0">
          <a:solidFill>
            <a:srgbClr val="92D050"/>
          </a:solidFill>
          <a:latin typeface="+mj-lt"/>
          <a:ea typeface="+mj-ea"/>
          <a:cs typeface="+mj-cs"/>
        </a:defRPr>
      </a:lvl1pPr>
    </p:titleStyle>
    <p:bodyStyle>
      <a:lvl1pPr marL="91147" indent="-91147" algn="l"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Char char=" "/>
        <a:defRPr sz="2398" kern="1200">
          <a:solidFill>
            <a:schemeClr val="tx1">
              <a:lumMod val="50000"/>
            </a:schemeClr>
          </a:solidFill>
          <a:latin typeface="+mn-lt"/>
          <a:ea typeface="+mn-ea"/>
          <a:cs typeface="+mn-cs"/>
        </a:defRPr>
      </a:lvl1pPr>
      <a:lvl2pPr marL="264328" indent="-136721" algn="l" defTabSz="911476" rtl="0" eaLnBrk="1" latinLnBrk="0" hangingPunct="1">
        <a:lnSpc>
          <a:spcPct val="90000"/>
        </a:lnSpc>
        <a:spcBef>
          <a:spcPts val="200"/>
        </a:spcBef>
        <a:spcAft>
          <a:spcPts val="399"/>
        </a:spcAft>
        <a:buClr>
          <a:schemeClr val="accent1"/>
        </a:buClr>
        <a:buFont typeface="Wingdings" panose="05000000000000000000" pitchFamily="2" charset="2"/>
        <a:buChar char="§"/>
        <a:defRPr sz="1794" b="1" kern="1200">
          <a:solidFill>
            <a:schemeClr val="tx1">
              <a:lumMod val="50000"/>
            </a:schemeClr>
          </a:solidFill>
          <a:latin typeface="+mn-lt"/>
          <a:ea typeface="+mn-ea"/>
          <a:cs typeface="+mn-cs"/>
        </a:defRPr>
      </a:lvl2pPr>
      <a:lvl3pPr marL="446623" indent="-136721" algn="l" defTabSz="911476" rtl="0" eaLnBrk="1" latinLnBrk="0" hangingPunct="1">
        <a:lnSpc>
          <a:spcPct val="90000"/>
        </a:lnSpc>
        <a:spcBef>
          <a:spcPts val="200"/>
        </a:spcBef>
        <a:spcAft>
          <a:spcPts val="399"/>
        </a:spcAft>
        <a:buClr>
          <a:schemeClr val="accent1"/>
        </a:buClr>
        <a:buFont typeface="Wingdings" panose="05000000000000000000" pitchFamily="2" charset="2"/>
        <a:buChar char="§"/>
        <a:defRPr sz="1396" kern="1200">
          <a:solidFill>
            <a:schemeClr val="tx1">
              <a:lumMod val="50000"/>
            </a:schemeClr>
          </a:solidFill>
          <a:latin typeface="+mn-lt"/>
          <a:ea typeface="+mn-ea"/>
          <a:cs typeface="+mn-cs"/>
        </a:defRPr>
      </a:lvl3pPr>
      <a:lvl4pPr marL="592459" indent="-136721" algn="l" defTabSz="911476" rtl="0" eaLnBrk="1" latinLnBrk="0" hangingPunct="1">
        <a:lnSpc>
          <a:spcPct val="90000"/>
        </a:lnSpc>
        <a:spcBef>
          <a:spcPts val="200"/>
        </a:spcBef>
        <a:spcAft>
          <a:spcPts val="399"/>
        </a:spcAft>
        <a:buClr>
          <a:schemeClr val="accent1"/>
        </a:buClr>
        <a:buFont typeface="Wingdings" panose="05000000000000000000" pitchFamily="2" charset="2"/>
        <a:buChar char="§"/>
        <a:defRPr sz="1396" kern="1200">
          <a:solidFill>
            <a:schemeClr val="tx1">
              <a:lumMod val="50000"/>
            </a:schemeClr>
          </a:solidFill>
          <a:latin typeface="+mn-lt"/>
          <a:ea typeface="+mn-ea"/>
          <a:cs typeface="+mn-cs"/>
        </a:defRPr>
      </a:lvl4pPr>
      <a:lvl5pPr marL="774754" indent="-136721" algn="l" defTabSz="911476" rtl="0" eaLnBrk="1" latinLnBrk="0" hangingPunct="1">
        <a:lnSpc>
          <a:spcPct val="90000"/>
        </a:lnSpc>
        <a:spcBef>
          <a:spcPts val="200"/>
        </a:spcBef>
        <a:spcAft>
          <a:spcPts val="399"/>
        </a:spcAft>
        <a:buClr>
          <a:schemeClr val="accent1"/>
        </a:buClr>
        <a:buFont typeface="Wingdings" panose="05000000000000000000" pitchFamily="2" charset="2"/>
        <a:buChar char="§"/>
        <a:defRPr sz="1396" kern="1200">
          <a:solidFill>
            <a:schemeClr val="tx1">
              <a:lumMod val="50000"/>
            </a:schemeClr>
          </a:solidFill>
          <a:latin typeface="+mn-lt"/>
          <a:ea typeface="+mn-ea"/>
          <a:cs typeface="+mn-cs"/>
        </a:defRPr>
      </a:lvl5pPr>
      <a:lvl6pPr marL="911476" indent="-136721" algn="l" defTabSz="911476" rtl="0" eaLnBrk="1" latinLnBrk="0" hangingPunct="1">
        <a:lnSpc>
          <a:spcPct val="90000"/>
        </a:lnSpc>
        <a:spcBef>
          <a:spcPts val="200"/>
        </a:spcBef>
        <a:spcAft>
          <a:spcPts val="399"/>
        </a:spcAft>
        <a:buClr>
          <a:schemeClr val="accent1"/>
        </a:buClr>
        <a:buFont typeface="Wingdings 3" pitchFamily="18" charset="2"/>
        <a:buChar char=""/>
        <a:defRPr sz="1396" kern="1200">
          <a:solidFill>
            <a:schemeClr val="tx1"/>
          </a:solidFill>
          <a:latin typeface="+mn-lt"/>
          <a:ea typeface="+mn-ea"/>
          <a:cs typeface="+mn-cs"/>
        </a:defRPr>
      </a:lvl6pPr>
      <a:lvl7pPr marL="1057311" indent="-136721" algn="l" defTabSz="911476" rtl="0" eaLnBrk="1" latinLnBrk="0" hangingPunct="1">
        <a:lnSpc>
          <a:spcPct val="90000"/>
        </a:lnSpc>
        <a:spcBef>
          <a:spcPts val="200"/>
        </a:spcBef>
        <a:spcAft>
          <a:spcPts val="399"/>
        </a:spcAft>
        <a:buClr>
          <a:schemeClr val="accent1"/>
        </a:buClr>
        <a:buFont typeface="Wingdings 3" pitchFamily="18" charset="2"/>
        <a:buChar char=""/>
        <a:defRPr sz="1396" kern="1200">
          <a:solidFill>
            <a:schemeClr val="tx1"/>
          </a:solidFill>
          <a:latin typeface="+mn-lt"/>
          <a:ea typeface="+mn-ea"/>
          <a:cs typeface="+mn-cs"/>
        </a:defRPr>
      </a:lvl7pPr>
      <a:lvl8pPr marL="1212263" indent="-136721" algn="l" defTabSz="911476" rtl="0" eaLnBrk="1" latinLnBrk="0" hangingPunct="1">
        <a:lnSpc>
          <a:spcPct val="90000"/>
        </a:lnSpc>
        <a:spcBef>
          <a:spcPts val="200"/>
        </a:spcBef>
        <a:spcAft>
          <a:spcPts val="399"/>
        </a:spcAft>
        <a:buClr>
          <a:schemeClr val="accent1"/>
        </a:buClr>
        <a:buFont typeface="Wingdings 3" pitchFamily="18" charset="2"/>
        <a:buChar char=""/>
        <a:defRPr sz="1396" kern="1200">
          <a:solidFill>
            <a:schemeClr val="tx1"/>
          </a:solidFill>
          <a:latin typeface="+mn-lt"/>
          <a:ea typeface="+mn-ea"/>
          <a:cs typeface="+mn-cs"/>
        </a:defRPr>
      </a:lvl8pPr>
      <a:lvl9pPr marL="1358099" indent="-136721" algn="l" defTabSz="911476" rtl="0" eaLnBrk="1" latinLnBrk="0" hangingPunct="1">
        <a:lnSpc>
          <a:spcPct val="90000"/>
        </a:lnSpc>
        <a:spcBef>
          <a:spcPts val="200"/>
        </a:spcBef>
        <a:spcAft>
          <a:spcPts val="399"/>
        </a:spcAft>
        <a:buClr>
          <a:schemeClr val="accent1"/>
        </a:buClr>
        <a:buFont typeface="Wingdings 3" pitchFamily="18" charset="2"/>
        <a:buChar char=""/>
        <a:defRPr sz="1396" kern="1200">
          <a:solidFill>
            <a:schemeClr val="tx1"/>
          </a:solidFill>
          <a:latin typeface="+mn-lt"/>
          <a:ea typeface="+mn-ea"/>
          <a:cs typeface="+mn-cs"/>
        </a:defRPr>
      </a:lvl9pPr>
    </p:bodyStyle>
    <p:otherStyle>
      <a:defPPr>
        <a:defRPr lang="en-US"/>
      </a:defPPr>
      <a:lvl1pPr marL="0" algn="l" defTabSz="911476" rtl="0" eaLnBrk="1" latinLnBrk="0" hangingPunct="1">
        <a:defRPr sz="1794" kern="1200">
          <a:solidFill>
            <a:schemeClr val="tx1"/>
          </a:solidFill>
          <a:latin typeface="+mn-lt"/>
          <a:ea typeface="+mn-ea"/>
          <a:cs typeface="+mn-cs"/>
        </a:defRPr>
      </a:lvl1pPr>
      <a:lvl2pPr marL="455738" algn="l" defTabSz="911476" rtl="0" eaLnBrk="1" latinLnBrk="0" hangingPunct="1">
        <a:defRPr sz="1794" kern="1200">
          <a:solidFill>
            <a:schemeClr val="tx1"/>
          </a:solidFill>
          <a:latin typeface="+mn-lt"/>
          <a:ea typeface="+mn-ea"/>
          <a:cs typeface="+mn-cs"/>
        </a:defRPr>
      </a:lvl2pPr>
      <a:lvl3pPr marL="911476" algn="l" defTabSz="911476" rtl="0" eaLnBrk="1" latinLnBrk="0" hangingPunct="1">
        <a:defRPr sz="1794" kern="1200">
          <a:solidFill>
            <a:schemeClr val="tx1"/>
          </a:solidFill>
          <a:latin typeface="+mn-lt"/>
          <a:ea typeface="+mn-ea"/>
          <a:cs typeface="+mn-cs"/>
        </a:defRPr>
      </a:lvl3pPr>
      <a:lvl4pPr marL="1367213" algn="l" defTabSz="911476" rtl="0" eaLnBrk="1" latinLnBrk="0" hangingPunct="1">
        <a:defRPr sz="1794" kern="1200">
          <a:solidFill>
            <a:schemeClr val="tx1"/>
          </a:solidFill>
          <a:latin typeface="+mn-lt"/>
          <a:ea typeface="+mn-ea"/>
          <a:cs typeface="+mn-cs"/>
        </a:defRPr>
      </a:lvl4pPr>
      <a:lvl5pPr marL="1822951" algn="l" defTabSz="911476" rtl="0" eaLnBrk="1" latinLnBrk="0" hangingPunct="1">
        <a:defRPr sz="1794" kern="1200">
          <a:solidFill>
            <a:schemeClr val="tx1"/>
          </a:solidFill>
          <a:latin typeface="+mn-lt"/>
          <a:ea typeface="+mn-ea"/>
          <a:cs typeface="+mn-cs"/>
        </a:defRPr>
      </a:lvl5pPr>
      <a:lvl6pPr marL="2278689" algn="l" defTabSz="911476" rtl="0" eaLnBrk="1" latinLnBrk="0" hangingPunct="1">
        <a:defRPr sz="1794" kern="1200">
          <a:solidFill>
            <a:schemeClr val="tx1"/>
          </a:solidFill>
          <a:latin typeface="+mn-lt"/>
          <a:ea typeface="+mn-ea"/>
          <a:cs typeface="+mn-cs"/>
        </a:defRPr>
      </a:lvl6pPr>
      <a:lvl7pPr marL="2734427" algn="l" defTabSz="911476" rtl="0" eaLnBrk="1" latinLnBrk="0" hangingPunct="1">
        <a:defRPr sz="1794" kern="1200">
          <a:solidFill>
            <a:schemeClr val="tx1"/>
          </a:solidFill>
          <a:latin typeface="+mn-lt"/>
          <a:ea typeface="+mn-ea"/>
          <a:cs typeface="+mn-cs"/>
        </a:defRPr>
      </a:lvl7pPr>
      <a:lvl8pPr marL="3190164" algn="l" defTabSz="911476" rtl="0" eaLnBrk="1" latinLnBrk="0" hangingPunct="1">
        <a:defRPr sz="1794" kern="1200">
          <a:solidFill>
            <a:schemeClr val="tx1"/>
          </a:solidFill>
          <a:latin typeface="+mn-lt"/>
          <a:ea typeface="+mn-ea"/>
          <a:cs typeface="+mn-cs"/>
        </a:defRPr>
      </a:lvl8pPr>
      <a:lvl9pPr marL="3645902" algn="l" defTabSz="911476" rtl="0" eaLnBrk="1" latinLnBrk="0" hangingPunct="1">
        <a:defRPr sz="179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765" y="521999"/>
            <a:ext cx="11304429" cy="896897"/>
          </a:xfrm>
          <a:prstGeom prst="rect">
            <a:avLst/>
          </a:prstGeom>
        </p:spPr>
        <p:txBody>
          <a:bodyPr vert="horz" lIns="0" tIns="0" rIns="91440" bIns="4572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359765" y="1656734"/>
            <a:ext cx="11304430" cy="4323651"/>
          </a:xfrm>
          <a:prstGeom prst="rect">
            <a:avLst/>
          </a:prstGeom>
        </p:spPr>
        <p:txBody>
          <a:bodyPr vert="horz" lIns="45720" tIns="45720" rIns="4572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6" name="Slide Number Placeholder 5"/>
          <p:cNvSpPr>
            <a:spLocks noGrp="1"/>
          </p:cNvSpPr>
          <p:nvPr>
            <p:ph type="sldNum" sz="quarter" idx="4"/>
          </p:nvPr>
        </p:nvSpPr>
        <p:spPr>
          <a:xfrm>
            <a:off x="359765" y="6464561"/>
            <a:ext cx="802588" cy="273622"/>
          </a:xfrm>
          <a:prstGeom prst="rect">
            <a:avLst/>
          </a:prstGeom>
        </p:spPr>
        <p:txBody>
          <a:bodyPr vert="horz" lIns="91440" tIns="45720" rIns="91440" bIns="45720" rtlCol="0" anchor="ctr"/>
          <a:lstStyle>
            <a:lvl1pPr algn="l">
              <a:defRPr sz="1399" b="1">
                <a:solidFill>
                  <a:schemeClr val="tx1">
                    <a:lumMod val="50000"/>
                    <a:lumOff val="50000"/>
                  </a:schemeClr>
                </a:solidFill>
                <a:latin typeface="+mj-lt"/>
              </a:defRPr>
            </a:lvl1pPr>
          </a:lstStyle>
          <a:p>
            <a:pPr algn="ctr"/>
            <a:fld id="{31B4D6F8-D4B1-4E16-8448-CA8AFCB10A8A}" type="slidenum">
              <a:rPr lang="pl-PL" smtClean="0"/>
              <a:pPr algn="ctr"/>
              <a:t>‹#›</a:t>
            </a:fld>
            <a:endParaRPr lang="pl-PL" dirty="0"/>
          </a:p>
        </p:txBody>
      </p:sp>
    </p:spTree>
    <p:extLst>
      <p:ext uri="{BB962C8B-B14F-4D97-AF65-F5344CB8AC3E}">
        <p14:creationId xmlns:p14="http://schemas.microsoft.com/office/powerpoint/2010/main" val="26644416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transition spd="slow">
    <p:push dir="u"/>
  </p:transition>
  <p:hf hdr="0" dt="0"/>
  <p:txStyles>
    <p:titleStyle>
      <a:lvl1pPr algn="l" defTabSz="911476" rtl="0" eaLnBrk="1" latinLnBrk="0" hangingPunct="1">
        <a:lnSpc>
          <a:spcPct val="80000"/>
        </a:lnSpc>
        <a:spcBef>
          <a:spcPct val="0"/>
        </a:spcBef>
        <a:buNone/>
        <a:defRPr sz="2698" b="1" kern="1200" cap="all" spc="100" baseline="0">
          <a:solidFill>
            <a:srgbClr val="92D050"/>
          </a:solidFill>
          <a:latin typeface="+mj-lt"/>
          <a:ea typeface="+mj-ea"/>
          <a:cs typeface="+mj-cs"/>
        </a:defRPr>
      </a:lvl1pPr>
    </p:titleStyle>
    <p:bodyStyle>
      <a:lvl1pPr marL="91147" indent="-91147" algn="l"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Char char=" "/>
        <a:defRPr sz="2398" kern="1200">
          <a:solidFill>
            <a:schemeClr val="tx1">
              <a:lumMod val="50000"/>
            </a:schemeClr>
          </a:solidFill>
          <a:latin typeface="+mn-lt"/>
          <a:ea typeface="+mn-ea"/>
          <a:cs typeface="+mn-cs"/>
        </a:defRPr>
      </a:lvl1pPr>
      <a:lvl2pPr marL="264328" indent="-136721" algn="l" defTabSz="911476" rtl="0" eaLnBrk="1" latinLnBrk="0" hangingPunct="1">
        <a:lnSpc>
          <a:spcPct val="90000"/>
        </a:lnSpc>
        <a:spcBef>
          <a:spcPts val="200"/>
        </a:spcBef>
        <a:spcAft>
          <a:spcPts val="399"/>
        </a:spcAft>
        <a:buClr>
          <a:schemeClr val="accent1"/>
        </a:buClr>
        <a:buFont typeface="Wingdings" panose="05000000000000000000" pitchFamily="2" charset="2"/>
        <a:buChar char="§"/>
        <a:defRPr sz="1794" b="1" kern="1200">
          <a:solidFill>
            <a:schemeClr val="tx1">
              <a:lumMod val="50000"/>
            </a:schemeClr>
          </a:solidFill>
          <a:latin typeface="+mn-lt"/>
          <a:ea typeface="+mn-ea"/>
          <a:cs typeface="+mn-cs"/>
        </a:defRPr>
      </a:lvl2pPr>
      <a:lvl3pPr marL="446623" indent="-136721" algn="l" defTabSz="911476" rtl="0" eaLnBrk="1" latinLnBrk="0" hangingPunct="1">
        <a:lnSpc>
          <a:spcPct val="90000"/>
        </a:lnSpc>
        <a:spcBef>
          <a:spcPts val="200"/>
        </a:spcBef>
        <a:spcAft>
          <a:spcPts val="399"/>
        </a:spcAft>
        <a:buClr>
          <a:schemeClr val="accent1"/>
        </a:buClr>
        <a:buFont typeface="Wingdings" panose="05000000000000000000" pitchFamily="2" charset="2"/>
        <a:buChar char="§"/>
        <a:defRPr sz="1396" kern="1200">
          <a:solidFill>
            <a:schemeClr val="tx1">
              <a:lumMod val="50000"/>
            </a:schemeClr>
          </a:solidFill>
          <a:latin typeface="+mn-lt"/>
          <a:ea typeface="+mn-ea"/>
          <a:cs typeface="+mn-cs"/>
        </a:defRPr>
      </a:lvl3pPr>
      <a:lvl4pPr marL="592459" indent="-136721" algn="l" defTabSz="911476" rtl="0" eaLnBrk="1" latinLnBrk="0" hangingPunct="1">
        <a:lnSpc>
          <a:spcPct val="90000"/>
        </a:lnSpc>
        <a:spcBef>
          <a:spcPts val="200"/>
        </a:spcBef>
        <a:spcAft>
          <a:spcPts val="399"/>
        </a:spcAft>
        <a:buClr>
          <a:schemeClr val="accent1"/>
        </a:buClr>
        <a:buFont typeface="Wingdings" panose="05000000000000000000" pitchFamily="2" charset="2"/>
        <a:buChar char="§"/>
        <a:defRPr sz="1396" kern="1200">
          <a:solidFill>
            <a:schemeClr val="tx1">
              <a:lumMod val="50000"/>
            </a:schemeClr>
          </a:solidFill>
          <a:latin typeface="+mn-lt"/>
          <a:ea typeface="+mn-ea"/>
          <a:cs typeface="+mn-cs"/>
        </a:defRPr>
      </a:lvl4pPr>
      <a:lvl5pPr marL="774754" indent="-136721" algn="l" defTabSz="911476" rtl="0" eaLnBrk="1" latinLnBrk="0" hangingPunct="1">
        <a:lnSpc>
          <a:spcPct val="90000"/>
        </a:lnSpc>
        <a:spcBef>
          <a:spcPts val="200"/>
        </a:spcBef>
        <a:spcAft>
          <a:spcPts val="399"/>
        </a:spcAft>
        <a:buClr>
          <a:schemeClr val="accent1"/>
        </a:buClr>
        <a:buFont typeface="Wingdings" panose="05000000000000000000" pitchFamily="2" charset="2"/>
        <a:buChar char="§"/>
        <a:defRPr sz="1396" kern="1200">
          <a:solidFill>
            <a:schemeClr val="tx1">
              <a:lumMod val="50000"/>
            </a:schemeClr>
          </a:solidFill>
          <a:latin typeface="+mn-lt"/>
          <a:ea typeface="+mn-ea"/>
          <a:cs typeface="+mn-cs"/>
        </a:defRPr>
      </a:lvl5pPr>
      <a:lvl6pPr marL="911476" indent="-136721" algn="l" defTabSz="911476" rtl="0" eaLnBrk="1" latinLnBrk="0" hangingPunct="1">
        <a:lnSpc>
          <a:spcPct val="90000"/>
        </a:lnSpc>
        <a:spcBef>
          <a:spcPts val="200"/>
        </a:spcBef>
        <a:spcAft>
          <a:spcPts val="399"/>
        </a:spcAft>
        <a:buClr>
          <a:schemeClr val="accent1"/>
        </a:buClr>
        <a:buFont typeface="Wingdings 3" pitchFamily="18" charset="2"/>
        <a:buChar char=""/>
        <a:defRPr sz="1396" kern="1200">
          <a:solidFill>
            <a:schemeClr val="tx1"/>
          </a:solidFill>
          <a:latin typeface="+mn-lt"/>
          <a:ea typeface="+mn-ea"/>
          <a:cs typeface="+mn-cs"/>
        </a:defRPr>
      </a:lvl6pPr>
      <a:lvl7pPr marL="1057311" indent="-136721" algn="l" defTabSz="911476" rtl="0" eaLnBrk="1" latinLnBrk="0" hangingPunct="1">
        <a:lnSpc>
          <a:spcPct val="90000"/>
        </a:lnSpc>
        <a:spcBef>
          <a:spcPts val="200"/>
        </a:spcBef>
        <a:spcAft>
          <a:spcPts val="399"/>
        </a:spcAft>
        <a:buClr>
          <a:schemeClr val="accent1"/>
        </a:buClr>
        <a:buFont typeface="Wingdings 3" pitchFamily="18" charset="2"/>
        <a:buChar char=""/>
        <a:defRPr sz="1396" kern="1200">
          <a:solidFill>
            <a:schemeClr val="tx1"/>
          </a:solidFill>
          <a:latin typeface="+mn-lt"/>
          <a:ea typeface="+mn-ea"/>
          <a:cs typeface="+mn-cs"/>
        </a:defRPr>
      </a:lvl7pPr>
      <a:lvl8pPr marL="1212263" indent="-136721" algn="l" defTabSz="911476" rtl="0" eaLnBrk="1" latinLnBrk="0" hangingPunct="1">
        <a:lnSpc>
          <a:spcPct val="90000"/>
        </a:lnSpc>
        <a:spcBef>
          <a:spcPts val="200"/>
        </a:spcBef>
        <a:spcAft>
          <a:spcPts val="399"/>
        </a:spcAft>
        <a:buClr>
          <a:schemeClr val="accent1"/>
        </a:buClr>
        <a:buFont typeface="Wingdings 3" pitchFamily="18" charset="2"/>
        <a:buChar char=""/>
        <a:defRPr sz="1396" kern="1200">
          <a:solidFill>
            <a:schemeClr val="tx1"/>
          </a:solidFill>
          <a:latin typeface="+mn-lt"/>
          <a:ea typeface="+mn-ea"/>
          <a:cs typeface="+mn-cs"/>
        </a:defRPr>
      </a:lvl8pPr>
      <a:lvl9pPr marL="1358099" indent="-136721" algn="l" defTabSz="911476" rtl="0" eaLnBrk="1" latinLnBrk="0" hangingPunct="1">
        <a:lnSpc>
          <a:spcPct val="90000"/>
        </a:lnSpc>
        <a:spcBef>
          <a:spcPts val="200"/>
        </a:spcBef>
        <a:spcAft>
          <a:spcPts val="399"/>
        </a:spcAft>
        <a:buClr>
          <a:schemeClr val="accent1"/>
        </a:buClr>
        <a:buFont typeface="Wingdings 3" pitchFamily="18" charset="2"/>
        <a:buChar char=""/>
        <a:defRPr sz="1396" kern="1200">
          <a:solidFill>
            <a:schemeClr val="tx1"/>
          </a:solidFill>
          <a:latin typeface="+mn-lt"/>
          <a:ea typeface="+mn-ea"/>
          <a:cs typeface="+mn-cs"/>
        </a:defRPr>
      </a:lvl9pPr>
    </p:bodyStyle>
    <p:otherStyle>
      <a:defPPr>
        <a:defRPr lang="en-US"/>
      </a:defPPr>
      <a:lvl1pPr marL="0" algn="l" defTabSz="911476" rtl="0" eaLnBrk="1" latinLnBrk="0" hangingPunct="1">
        <a:defRPr sz="1794" kern="1200">
          <a:solidFill>
            <a:schemeClr val="tx1"/>
          </a:solidFill>
          <a:latin typeface="+mn-lt"/>
          <a:ea typeface="+mn-ea"/>
          <a:cs typeface="+mn-cs"/>
        </a:defRPr>
      </a:lvl1pPr>
      <a:lvl2pPr marL="455738" algn="l" defTabSz="911476" rtl="0" eaLnBrk="1" latinLnBrk="0" hangingPunct="1">
        <a:defRPr sz="1794" kern="1200">
          <a:solidFill>
            <a:schemeClr val="tx1"/>
          </a:solidFill>
          <a:latin typeface="+mn-lt"/>
          <a:ea typeface="+mn-ea"/>
          <a:cs typeface="+mn-cs"/>
        </a:defRPr>
      </a:lvl2pPr>
      <a:lvl3pPr marL="911476" algn="l" defTabSz="911476" rtl="0" eaLnBrk="1" latinLnBrk="0" hangingPunct="1">
        <a:defRPr sz="1794" kern="1200">
          <a:solidFill>
            <a:schemeClr val="tx1"/>
          </a:solidFill>
          <a:latin typeface="+mn-lt"/>
          <a:ea typeface="+mn-ea"/>
          <a:cs typeface="+mn-cs"/>
        </a:defRPr>
      </a:lvl3pPr>
      <a:lvl4pPr marL="1367213" algn="l" defTabSz="911476" rtl="0" eaLnBrk="1" latinLnBrk="0" hangingPunct="1">
        <a:defRPr sz="1794" kern="1200">
          <a:solidFill>
            <a:schemeClr val="tx1"/>
          </a:solidFill>
          <a:latin typeface="+mn-lt"/>
          <a:ea typeface="+mn-ea"/>
          <a:cs typeface="+mn-cs"/>
        </a:defRPr>
      </a:lvl4pPr>
      <a:lvl5pPr marL="1822951" algn="l" defTabSz="911476" rtl="0" eaLnBrk="1" latinLnBrk="0" hangingPunct="1">
        <a:defRPr sz="1794" kern="1200">
          <a:solidFill>
            <a:schemeClr val="tx1"/>
          </a:solidFill>
          <a:latin typeface="+mn-lt"/>
          <a:ea typeface="+mn-ea"/>
          <a:cs typeface="+mn-cs"/>
        </a:defRPr>
      </a:lvl5pPr>
      <a:lvl6pPr marL="2278689" algn="l" defTabSz="911476" rtl="0" eaLnBrk="1" latinLnBrk="0" hangingPunct="1">
        <a:defRPr sz="1794" kern="1200">
          <a:solidFill>
            <a:schemeClr val="tx1"/>
          </a:solidFill>
          <a:latin typeface="+mn-lt"/>
          <a:ea typeface="+mn-ea"/>
          <a:cs typeface="+mn-cs"/>
        </a:defRPr>
      </a:lvl6pPr>
      <a:lvl7pPr marL="2734427" algn="l" defTabSz="911476" rtl="0" eaLnBrk="1" latinLnBrk="0" hangingPunct="1">
        <a:defRPr sz="1794" kern="1200">
          <a:solidFill>
            <a:schemeClr val="tx1"/>
          </a:solidFill>
          <a:latin typeface="+mn-lt"/>
          <a:ea typeface="+mn-ea"/>
          <a:cs typeface="+mn-cs"/>
        </a:defRPr>
      </a:lvl7pPr>
      <a:lvl8pPr marL="3190164" algn="l" defTabSz="911476" rtl="0" eaLnBrk="1" latinLnBrk="0" hangingPunct="1">
        <a:defRPr sz="1794" kern="1200">
          <a:solidFill>
            <a:schemeClr val="tx1"/>
          </a:solidFill>
          <a:latin typeface="+mn-lt"/>
          <a:ea typeface="+mn-ea"/>
          <a:cs typeface="+mn-cs"/>
        </a:defRPr>
      </a:lvl8pPr>
      <a:lvl9pPr marL="3645902" algn="l" defTabSz="911476" rtl="0" eaLnBrk="1" latinLnBrk="0" hangingPunct="1">
        <a:defRPr sz="17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7.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1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svg"/><Relationship Id="rId12"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7.xml"/><Relationship Id="rId1" Type="http://schemas.openxmlformats.org/officeDocument/2006/relationships/video" Target="https://www.youtube.com/embed/uLCQi3cmMM0?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mailto:akrzemien@gig.eu"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0AD44C-5E6E-826C-32BB-37F0C2F55EE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3DF6FD49-4490-7EA2-F0BA-6FB369A26606}"/>
              </a:ext>
            </a:extLst>
          </p:cNvPr>
          <p:cNvSpPr>
            <a:spLocks noGrp="1"/>
          </p:cNvSpPr>
          <p:nvPr>
            <p:ph sz="half" idx="13"/>
          </p:nvPr>
        </p:nvSpPr>
        <p:spPr/>
        <p:txBody>
          <a:bodyPr/>
          <a:lstStyle/>
          <a:p>
            <a:endParaRPr lang="es-ES"/>
          </a:p>
        </p:txBody>
      </p:sp>
      <p:pic>
        <p:nvPicPr>
          <p:cNvPr id="4" name="Imagen 3">
            <a:extLst>
              <a:ext uri="{FF2B5EF4-FFF2-40B4-BE49-F238E27FC236}">
                <a16:creationId xmlns:a16="http://schemas.microsoft.com/office/drawing/2014/main" id="{089EFC20-A3F4-6D53-4673-B387B0B033A9}"/>
              </a:ext>
            </a:extLst>
          </p:cNvPr>
          <p:cNvPicPr>
            <a:picLocks noChangeAspect="1"/>
          </p:cNvPicPr>
          <p:nvPr/>
        </p:nvPicPr>
        <p:blipFill>
          <a:blip r:embed="rId2"/>
          <a:stretch>
            <a:fillRect/>
          </a:stretch>
        </p:blipFill>
        <p:spPr>
          <a:xfrm>
            <a:off x="0" y="0"/>
            <a:ext cx="12189469" cy="6840537"/>
          </a:xfrm>
          <a:prstGeom prst="rect">
            <a:avLst/>
          </a:prstGeom>
        </p:spPr>
      </p:pic>
    </p:spTree>
    <p:extLst>
      <p:ext uri="{BB962C8B-B14F-4D97-AF65-F5344CB8AC3E}">
        <p14:creationId xmlns:p14="http://schemas.microsoft.com/office/powerpoint/2010/main" val="8593812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10</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7" y="290237"/>
            <a:ext cx="8648106"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US" sz="2400" dirty="0">
                <a:solidFill>
                  <a:schemeClr val="accent5">
                    <a:lumMod val="75000"/>
                  </a:schemeClr>
                </a:solidFill>
              </a:rPr>
              <a:t>COST-BENEFIT ASSESSMENT</a:t>
            </a:r>
          </a:p>
        </p:txBody>
      </p:sp>
      <p:sp>
        <p:nvSpPr>
          <p:cNvPr id="6" name="Symbol zastępczy zawartości 2">
            <a:extLst>
              <a:ext uri="{FF2B5EF4-FFF2-40B4-BE49-F238E27FC236}">
                <a16:creationId xmlns:a16="http://schemas.microsoft.com/office/drawing/2014/main" id="{D285F224-BCC0-0543-1494-A4338A493D58}"/>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GB" sz="1600" dirty="0">
                <a:solidFill>
                  <a:schemeClr val="tx1"/>
                </a:solidFill>
              </a:rPr>
              <a:t>The monetisation of all non-provisioning ecosystem services was built on the monetary valuation of the attribute with the most direct and market‐related valuation possible to achieve consistency: carbon sequestration.</a:t>
            </a:r>
          </a:p>
          <a:p>
            <a:pPr algn="just"/>
            <a:r>
              <a:rPr lang="en-GB" sz="1600" dirty="0">
                <a:solidFill>
                  <a:schemeClr val="tx1"/>
                </a:solidFill>
              </a:rPr>
              <a:t>Allowances, which permit the emission of one tonne of carbon dioxide equivalent, were around 25 €/t in 2021 (Phase 3). As 3.67 t of CO2 contain 1 t of C, the average value for the sequestration of 1 t of C can be estimated at 91.75 €/t. This index of 10.0 of Above-ground carbon storage equivalent to 68.31 t C/ha should be valued then at 6,267 €. This value was used as the reference value for ecosystems weighted at 100%.</a:t>
            </a:r>
            <a:endParaRPr lang="pl-PL" sz="1600" dirty="0">
              <a:solidFill>
                <a:schemeClr val="tx1"/>
              </a:solidFill>
            </a:endParaRPr>
          </a:p>
          <a:p>
            <a:pPr algn="just"/>
            <a:endParaRPr lang="en-GB" sz="1400" dirty="0"/>
          </a:p>
        </p:txBody>
      </p:sp>
      <p:sp>
        <p:nvSpPr>
          <p:cNvPr id="8" name="CuadroTexto 12">
            <a:extLst>
              <a:ext uri="{FF2B5EF4-FFF2-40B4-BE49-F238E27FC236}">
                <a16:creationId xmlns:a16="http://schemas.microsoft.com/office/drawing/2014/main" id="{83A7DF37-B777-416B-E90B-AB04925CEC06}"/>
              </a:ext>
            </a:extLst>
          </p:cNvPr>
          <p:cNvSpPr txBox="1"/>
          <p:nvPr/>
        </p:nvSpPr>
        <p:spPr>
          <a:xfrm>
            <a:off x="6783444" y="5073142"/>
            <a:ext cx="4952025" cy="584775"/>
          </a:xfrm>
          <a:prstGeom prst="rect">
            <a:avLst/>
          </a:prstGeom>
          <a:noFill/>
        </p:spPr>
        <p:txBody>
          <a:bodyPr wrap="square">
            <a:spAutoFit/>
          </a:bodyPr>
          <a:lstStyle/>
          <a:p>
            <a:pPr algn="ctr"/>
            <a:r>
              <a:rPr lang="en-GB" sz="1600" dirty="0">
                <a:latin typeface="Arial" panose="020B0604020202020204" pitchFamily="34" charset="0"/>
              </a:rPr>
              <a:t>The value of the highest possible contribution</a:t>
            </a:r>
          </a:p>
          <a:p>
            <a:pPr algn="ctr"/>
            <a:r>
              <a:rPr lang="en-GB" sz="1600" dirty="0">
                <a:latin typeface="Arial" panose="020B0604020202020204" pitchFamily="34" charset="0"/>
              </a:rPr>
              <a:t> of ecosystem services per ha</a:t>
            </a:r>
            <a:endParaRPr lang="es-ES" sz="1600" dirty="0">
              <a:latin typeface="Arial" panose="020B0604020202020204" pitchFamily="34" charset="0"/>
            </a:endParaRPr>
          </a:p>
        </p:txBody>
      </p:sp>
      <p:pic>
        <p:nvPicPr>
          <p:cNvPr id="7" name="Picture 6">
            <a:extLst>
              <a:ext uri="{FF2B5EF4-FFF2-40B4-BE49-F238E27FC236}">
                <a16:creationId xmlns:a16="http://schemas.microsoft.com/office/drawing/2014/main" id="{348D54CB-1D11-1EEC-E7A6-5BB09CBF7DE2}"/>
              </a:ext>
            </a:extLst>
          </p:cNvPr>
          <p:cNvPicPr>
            <a:picLocks noChangeAspect="1"/>
          </p:cNvPicPr>
          <p:nvPr/>
        </p:nvPicPr>
        <p:blipFill>
          <a:blip r:embed="rId2"/>
          <a:stretch>
            <a:fillRect/>
          </a:stretch>
        </p:blipFill>
        <p:spPr>
          <a:xfrm>
            <a:off x="195147" y="2418639"/>
            <a:ext cx="6189764" cy="3733508"/>
          </a:xfrm>
          <a:prstGeom prst="rect">
            <a:avLst/>
          </a:prstGeom>
        </p:spPr>
      </p:pic>
      <p:pic>
        <p:nvPicPr>
          <p:cNvPr id="11" name="Picture 10">
            <a:extLst>
              <a:ext uri="{FF2B5EF4-FFF2-40B4-BE49-F238E27FC236}">
                <a16:creationId xmlns:a16="http://schemas.microsoft.com/office/drawing/2014/main" id="{C139AE08-754C-128D-889D-76C35FA61DEE}"/>
              </a:ext>
            </a:extLst>
          </p:cNvPr>
          <p:cNvPicPr>
            <a:picLocks noChangeAspect="1"/>
          </p:cNvPicPr>
          <p:nvPr/>
        </p:nvPicPr>
        <p:blipFill>
          <a:blip r:embed="rId3"/>
          <a:stretch>
            <a:fillRect/>
          </a:stretch>
        </p:blipFill>
        <p:spPr>
          <a:xfrm>
            <a:off x="6879027" y="2727783"/>
            <a:ext cx="4760858" cy="2395787"/>
          </a:xfrm>
          <a:prstGeom prst="rect">
            <a:avLst/>
          </a:prstGeom>
        </p:spPr>
      </p:pic>
    </p:spTree>
    <p:extLst>
      <p:ext uri="{BB962C8B-B14F-4D97-AF65-F5344CB8AC3E}">
        <p14:creationId xmlns:p14="http://schemas.microsoft.com/office/powerpoint/2010/main" val="2981061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11</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7" y="290237"/>
            <a:ext cx="8648106"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US" sz="2400" dirty="0">
                <a:solidFill>
                  <a:schemeClr val="accent5">
                    <a:lumMod val="75000"/>
                  </a:schemeClr>
                </a:solidFill>
              </a:rPr>
              <a:t>COST-BENEFIT ASSESSMENT</a:t>
            </a:r>
          </a:p>
        </p:txBody>
      </p:sp>
      <p:sp>
        <p:nvSpPr>
          <p:cNvPr id="6" name="Symbol zastępczy zawartości 2">
            <a:extLst>
              <a:ext uri="{FF2B5EF4-FFF2-40B4-BE49-F238E27FC236}">
                <a16:creationId xmlns:a16="http://schemas.microsoft.com/office/drawing/2014/main" id="{D285F224-BCC0-0543-1494-A4338A493D58}"/>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GB" sz="1600" dirty="0">
                <a:solidFill>
                  <a:schemeClr val="tx1"/>
                </a:solidFill>
              </a:rPr>
              <a:t>The total value per ha of the considered scenarios is obtained by adding the provisioning ecosystem services value calculated via the net present value (NPV) plus the contribution of non-provisioning eco-system services.</a:t>
            </a:r>
            <a:endParaRPr lang="en-GB" sz="1400" dirty="0"/>
          </a:p>
        </p:txBody>
      </p:sp>
      <p:sp>
        <p:nvSpPr>
          <p:cNvPr id="8" name="CuadroTexto 12">
            <a:extLst>
              <a:ext uri="{FF2B5EF4-FFF2-40B4-BE49-F238E27FC236}">
                <a16:creationId xmlns:a16="http://schemas.microsoft.com/office/drawing/2014/main" id="{83A7DF37-B777-416B-E90B-AB04925CEC06}"/>
              </a:ext>
            </a:extLst>
          </p:cNvPr>
          <p:cNvSpPr txBox="1"/>
          <p:nvPr/>
        </p:nvSpPr>
        <p:spPr>
          <a:xfrm>
            <a:off x="3470749" y="3420269"/>
            <a:ext cx="4952025" cy="338554"/>
          </a:xfrm>
          <a:prstGeom prst="rect">
            <a:avLst/>
          </a:prstGeom>
          <a:noFill/>
        </p:spPr>
        <p:txBody>
          <a:bodyPr wrap="square">
            <a:spAutoFit/>
          </a:bodyPr>
          <a:lstStyle/>
          <a:p>
            <a:pPr algn="ctr"/>
            <a:r>
              <a:rPr lang="en-GB" sz="1600" dirty="0">
                <a:latin typeface="Arial" panose="020B0604020202020204" pitchFamily="34" charset="0"/>
              </a:rPr>
              <a:t>The total values of the different scenarios per ha</a:t>
            </a:r>
            <a:endParaRPr lang="es-ES" sz="1600" dirty="0">
              <a:latin typeface="Arial" panose="020B0604020202020204" pitchFamily="34" charset="0"/>
            </a:endParaRPr>
          </a:p>
        </p:txBody>
      </p:sp>
      <p:pic>
        <p:nvPicPr>
          <p:cNvPr id="14" name="Picture 13">
            <a:extLst>
              <a:ext uri="{FF2B5EF4-FFF2-40B4-BE49-F238E27FC236}">
                <a16:creationId xmlns:a16="http://schemas.microsoft.com/office/drawing/2014/main" id="{596FEFA4-CE73-00D0-972A-F06117AB4BE6}"/>
              </a:ext>
            </a:extLst>
          </p:cNvPr>
          <p:cNvPicPr>
            <a:picLocks noChangeAspect="1"/>
          </p:cNvPicPr>
          <p:nvPr/>
        </p:nvPicPr>
        <p:blipFill>
          <a:blip r:embed="rId2"/>
          <a:stretch>
            <a:fillRect/>
          </a:stretch>
        </p:blipFill>
        <p:spPr>
          <a:xfrm>
            <a:off x="599558" y="1472664"/>
            <a:ext cx="10983858" cy="2029108"/>
          </a:xfrm>
          <a:prstGeom prst="rect">
            <a:avLst/>
          </a:prstGeom>
        </p:spPr>
      </p:pic>
      <p:sp>
        <p:nvSpPr>
          <p:cNvPr id="15" name="Symbol zastępczy zawartości 2">
            <a:extLst>
              <a:ext uri="{FF2B5EF4-FFF2-40B4-BE49-F238E27FC236}">
                <a16:creationId xmlns:a16="http://schemas.microsoft.com/office/drawing/2014/main" id="{CE8391BB-742F-B781-CEFA-DF198C853A21}"/>
              </a:ext>
            </a:extLst>
          </p:cNvPr>
          <p:cNvSpPr txBox="1">
            <a:spLocks/>
          </p:cNvSpPr>
          <p:nvPr/>
        </p:nvSpPr>
        <p:spPr>
          <a:xfrm>
            <a:off x="137663" y="4050652"/>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GB" sz="1600" dirty="0">
                <a:solidFill>
                  <a:schemeClr val="tx1"/>
                </a:solidFill>
              </a:rPr>
              <a:t>However, the implementation of EU ETS Phase 4, which started in 2021, produced an increase in the carbon allowances price of approximately 312%, which led to a drastic change in the proposed valuation of ecosystem services. If you wish to know how we dealt with this question, please refer to:</a:t>
            </a:r>
          </a:p>
          <a:p>
            <a:pPr algn="just"/>
            <a:endParaRPr lang="en-GB" sz="1400" dirty="0"/>
          </a:p>
        </p:txBody>
      </p:sp>
      <p:sp>
        <p:nvSpPr>
          <p:cNvPr id="18" name="TextBox 17">
            <a:extLst>
              <a:ext uri="{FF2B5EF4-FFF2-40B4-BE49-F238E27FC236}">
                <a16:creationId xmlns:a16="http://schemas.microsoft.com/office/drawing/2014/main" id="{152E6664-DC2A-A273-873C-1735C88C37A3}"/>
              </a:ext>
            </a:extLst>
          </p:cNvPr>
          <p:cNvSpPr txBox="1"/>
          <p:nvPr/>
        </p:nvSpPr>
        <p:spPr>
          <a:xfrm>
            <a:off x="761059" y="4955869"/>
            <a:ext cx="10877562" cy="921406"/>
          </a:xfrm>
          <a:prstGeom prst="rect">
            <a:avLst/>
          </a:prstGeom>
          <a:noFill/>
        </p:spPr>
        <p:txBody>
          <a:bodyPr wrap="square">
            <a:spAutoFit/>
          </a:bodyPr>
          <a:lstStyle/>
          <a:p>
            <a:r>
              <a:rPr lang="en-GB" b="0" i="0" dirty="0">
                <a:solidFill>
                  <a:srgbClr val="00B050"/>
                </a:solidFill>
                <a:effectLst/>
                <a:latin typeface="helvetica neue"/>
              </a:rPr>
              <a:t>Krzemień A, Álvarez Fernández JJ, Riesgo Fernández P, Fidalgo Valverde G, Garcia-Cortes S. Restoring Coal Mining-Affected Areas: The Missing Ecosystem Services. </a:t>
            </a:r>
            <a:r>
              <a:rPr lang="en-GB" b="0" i="1" dirty="0">
                <a:solidFill>
                  <a:srgbClr val="00B050"/>
                </a:solidFill>
                <a:effectLst/>
                <a:latin typeface="helvetica neue"/>
              </a:rPr>
              <a:t>International Journal of Environmental Research and Public Health</a:t>
            </a:r>
            <a:r>
              <a:rPr lang="en-GB" b="0" i="0" dirty="0">
                <a:solidFill>
                  <a:srgbClr val="00B050"/>
                </a:solidFill>
                <a:effectLst/>
                <a:latin typeface="helvetica neue"/>
              </a:rPr>
              <a:t>. 2022; 19(21):14200. https://doi.org/10.3390/ijerph192114200</a:t>
            </a:r>
            <a:endParaRPr lang="en-GB" dirty="0">
              <a:solidFill>
                <a:srgbClr val="00B050"/>
              </a:solidFill>
            </a:endParaRPr>
          </a:p>
        </p:txBody>
      </p:sp>
    </p:spTree>
    <p:extLst>
      <p:ext uri="{BB962C8B-B14F-4D97-AF65-F5344CB8AC3E}">
        <p14:creationId xmlns:p14="http://schemas.microsoft.com/office/powerpoint/2010/main" val="1129504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12</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6" y="290237"/>
            <a:ext cx="12253527"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GB" sz="2400" dirty="0">
                <a:solidFill>
                  <a:schemeClr val="accent5">
                    <a:lumMod val="75000"/>
                  </a:schemeClr>
                </a:solidFill>
              </a:rPr>
              <a:t>Soil Substitutes for Sustainable Land Reclamation </a:t>
            </a:r>
            <a:endParaRPr lang="en-US" sz="2400" dirty="0">
              <a:solidFill>
                <a:schemeClr val="accent5">
                  <a:lumMod val="75000"/>
                </a:schemeClr>
              </a:solidFill>
            </a:endParaRPr>
          </a:p>
        </p:txBody>
      </p:sp>
      <p:sp>
        <p:nvSpPr>
          <p:cNvPr id="6" name="Symbol zastępczy zawartości 2">
            <a:extLst>
              <a:ext uri="{FF2B5EF4-FFF2-40B4-BE49-F238E27FC236}">
                <a16:creationId xmlns:a16="http://schemas.microsoft.com/office/drawing/2014/main" id="{D285F224-BCC0-0543-1494-A4338A493D58}"/>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GB" sz="1600" dirty="0">
                <a:solidFill>
                  <a:schemeClr val="tx1"/>
                </a:solidFill>
              </a:rPr>
              <a:t>The Janina Mine is an active coal mine in the south of Poland in Libiąż and property of Tauron Wydobycie S.A. </a:t>
            </a:r>
          </a:p>
          <a:p>
            <a:pPr algn="just"/>
            <a:r>
              <a:rPr lang="en-GB" sz="1600" dirty="0">
                <a:solidFill>
                  <a:schemeClr val="tx1"/>
                </a:solidFill>
              </a:rPr>
              <a:t>The waste heap of Janina mine is one of the biggest objects of this kind in the eastern part of Silesian Coal Basin. The wastes stored on the heap cover an area of 80 hectares and reaching the height of 35 metres. </a:t>
            </a:r>
          </a:p>
          <a:p>
            <a:pPr algn="just"/>
            <a:endParaRPr lang="pl-PL" sz="1400" dirty="0"/>
          </a:p>
          <a:p>
            <a:pPr algn="just"/>
            <a:endParaRPr lang="en-GB" sz="1400" dirty="0"/>
          </a:p>
        </p:txBody>
      </p:sp>
      <p:pic>
        <p:nvPicPr>
          <p:cNvPr id="2" name="Picture 2" descr="A picture containing sky, outdoor, ground, nature&#10;&#10;Description automatically generated">
            <a:extLst>
              <a:ext uri="{FF2B5EF4-FFF2-40B4-BE49-F238E27FC236}">
                <a16:creationId xmlns:a16="http://schemas.microsoft.com/office/drawing/2014/main" id="{CB35D095-719C-57BF-42E1-A703EE7B84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3650" y="1866399"/>
            <a:ext cx="7367234" cy="4141060"/>
          </a:xfrm>
          <a:prstGeom prst="rect">
            <a:avLst/>
          </a:prstGeom>
        </p:spPr>
      </p:pic>
    </p:spTree>
    <p:extLst>
      <p:ext uri="{BB962C8B-B14F-4D97-AF65-F5344CB8AC3E}">
        <p14:creationId xmlns:p14="http://schemas.microsoft.com/office/powerpoint/2010/main" val="433747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13</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6" y="290237"/>
            <a:ext cx="12253527"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GB" sz="2400" dirty="0">
                <a:solidFill>
                  <a:schemeClr val="accent5">
                    <a:lumMod val="75000"/>
                  </a:schemeClr>
                </a:solidFill>
              </a:rPr>
              <a:t>ENVIROMENTAL Problems of Janina Heap</a:t>
            </a:r>
            <a:endParaRPr lang="en-US" sz="2400" dirty="0">
              <a:solidFill>
                <a:schemeClr val="accent5">
                  <a:lumMod val="75000"/>
                </a:schemeClr>
              </a:solidFill>
            </a:endParaRPr>
          </a:p>
        </p:txBody>
      </p:sp>
      <p:sp>
        <p:nvSpPr>
          <p:cNvPr id="6" name="Symbol zastępczy zawartości 2">
            <a:extLst>
              <a:ext uri="{FF2B5EF4-FFF2-40B4-BE49-F238E27FC236}">
                <a16:creationId xmlns:a16="http://schemas.microsoft.com/office/drawing/2014/main" id="{D285F224-BCC0-0543-1494-A4338A493D58}"/>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marL="285750" indent="-285750" algn="just">
              <a:buFont typeface="Wingdings" panose="05000000000000000000" pitchFamily="2" charset="2"/>
              <a:buChar char="q"/>
            </a:pPr>
            <a:r>
              <a:rPr lang="en-GB" sz="1600" dirty="0">
                <a:solidFill>
                  <a:schemeClr val="tx1"/>
                </a:solidFill>
              </a:rPr>
              <a:t>Acid rock drainage from waste dumps contributes to deterioration of the condition of surface water.</a:t>
            </a:r>
          </a:p>
          <a:p>
            <a:pPr marL="285750" indent="-285750" algn="just">
              <a:buFont typeface="Wingdings" panose="05000000000000000000" pitchFamily="2" charset="2"/>
              <a:buChar char="q"/>
            </a:pPr>
            <a:r>
              <a:rPr lang="en-GB" sz="1600" dirty="0">
                <a:solidFill>
                  <a:schemeClr val="tx1"/>
                </a:solidFill>
              </a:rPr>
              <a:t>Water erosion and waste mass displacements occur on the slopes of the waste heap, which generates costs associated with securing and reinforcing the  waste heap.</a:t>
            </a:r>
          </a:p>
          <a:p>
            <a:pPr marL="285750" indent="-285750" algn="just">
              <a:buFont typeface="Wingdings" panose="05000000000000000000" pitchFamily="2" charset="2"/>
              <a:buChar char="q"/>
            </a:pPr>
            <a:r>
              <a:rPr lang="en-GB" sz="1600" dirty="0">
                <a:solidFill>
                  <a:schemeClr val="tx1"/>
                </a:solidFill>
              </a:rPr>
              <a:t>Wind erosion contributes to the negative impact which waste dumps have on the adjacent areas (including areas of single-family housing).</a:t>
            </a:r>
          </a:p>
          <a:p>
            <a:pPr marL="285750" indent="-285750" algn="just">
              <a:buFont typeface="Wingdings" panose="05000000000000000000" pitchFamily="2" charset="2"/>
              <a:buChar char="q"/>
            </a:pPr>
            <a:r>
              <a:rPr lang="en-GB" sz="1600" dirty="0">
                <a:solidFill>
                  <a:schemeClr val="tx1"/>
                </a:solidFill>
              </a:rPr>
              <a:t>Negative impact on the aesthetic value of the landscape.</a:t>
            </a:r>
          </a:p>
          <a:p>
            <a:pPr marL="285750" indent="-285750" algn="just">
              <a:buFont typeface="Wingdings" panose="05000000000000000000" pitchFamily="2" charset="2"/>
              <a:buChar char="q"/>
            </a:pPr>
            <a:endParaRPr lang="pl-PL" sz="1400" dirty="0"/>
          </a:p>
          <a:p>
            <a:pPr algn="just"/>
            <a:endParaRPr lang="en-GB" sz="1400" dirty="0"/>
          </a:p>
        </p:txBody>
      </p:sp>
      <p:pic>
        <p:nvPicPr>
          <p:cNvPr id="7" name="Obraz 7">
            <a:extLst>
              <a:ext uri="{FF2B5EF4-FFF2-40B4-BE49-F238E27FC236}">
                <a16:creationId xmlns:a16="http://schemas.microsoft.com/office/drawing/2014/main" id="{94BA390E-7D58-31FE-4FC1-DC674FDB5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454" y="2995696"/>
            <a:ext cx="2692517" cy="2692517"/>
          </a:xfrm>
          <a:prstGeom prst="rect">
            <a:avLst/>
          </a:prstGeom>
        </p:spPr>
      </p:pic>
      <p:pic>
        <p:nvPicPr>
          <p:cNvPr id="8" name="Picture 2">
            <a:extLst>
              <a:ext uri="{FF2B5EF4-FFF2-40B4-BE49-F238E27FC236}">
                <a16:creationId xmlns:a16="http://schemas.microsoft.com/office/drawing/2014/main" id="{7A0905BA-5737-434D-98E8-DFF5027D3E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54" r="-1"/>
          <a:stretch/>
        </p:blipFill>
        <p:spPr bwMode="auto">
          <a:xfrm>
            <a:off x="386445" y="2995696"/>
            <a:ext cx="3046566" cy="269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C:\Users\AWieckol\Desktop\Moje dokumenty\RECOVERY\Fotki z hałdy\dron\DJI_0626.JPG">
            <a:extLst>
              <a:ext uri="{FF2B5EF4-FFF2-40B4-BE49-F238E27FC236}">
                <a16:creationId xmlns:a16="http://schemas.microsoft.com/office/drawing/2014/main" id="{0283FC06-97D5-6012-0189-1325815734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2901" y="3026682"/>
            <a:ext cx="4731611" cy="2661531"/>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a:extLst>
              <a:ext uri="{FF2B5EF4-FFF2-40B4-BE49-F238E27FC236}">
                <a16:creationId xmlns:a16="http://schemas.microsoft.com/office/drawing/2014/main" id="{82A95AFE-3AE1-D4B8-8720-218DBDB721B3}"/>
              </a:ext>
            </a:extLst>
          </p:cNvPr>
          <p:cNvSpPr/>
          <p:nvPr/>
        </p:nvSpPr>
        <p:spPr>
          <a:xfrm>
            <a:off x="939750" y="5676596"/>
            <a:ext cx="1939955" cy="338554"/>
          </a:xfrm>
          <a:prstGeom prst="rect">
            <a:avLst/>
          </a:prstGeom>
        </p:spPr>
        <p:txBody>
          <a:bodyPr wrap="none">
            <a:spAutoFit/>
          </a:bodyPr>
          <a:lstStyle/>
          <a:p>
            <a:pPr algn="ctr"/>
            <a:r>
              <a:rPr lang="en-US" sz="1600" dirty="0">
                <a:latin typeface="Arial" panose="020B0604020202020204" pitchFamily="34" charset="0"/>
              </a:rPr>
              <a:t>Acid rock drainage </a:t>
            </a:r>
            <a:endParaRPr lang="pl-PL" sz="1600" dirty="0">
              <a:latin typeface="Arial" panose="020B0604020202020204" pitchFamily="34" charset="0"/>
            </a:endParaRPr>
          </a:p>
        </p:txBody>
      </p:sp>
      <p:sp>
        <p:nvSpPr>
          <p:cNvPr id="11" name="Prostokąt 11">
            <a:extLst>
              <a:ext uri="{FF2B5EF4-FFF2-40B4-BE49-F238E27FC236}">
                <a16:creationId xmlns:a16="http://schemas.microsoft.com/office/drawing/2014/main" id="{DF7A7247-B0B9-89DF-096C-BE28E48FD2EC}"/>
              </a:ext>
            </a:extLst>
          </p:cNvPr>
          <p:cNvSpPr/>
          <p:nvPr/>
        </p:nvSpPr>
        <p:spPr>
          <a:xfrm>
            <a:off x="4572416" y="5706734"/>
            <a:ext cx="1408591" cy="307777"/>
          </a:xfrm>
          <a:prstGeom prst="rect">
            <a:avLst/>
          </a:prstGeom>
        </p:spPr>
        <p:txBody>
          <a:bodyPr wrap="none">
            <a:spAutoFit/>
          </a:bodyPr>
          <a:lstStyle/>
          <a:p>
            <a:r>
              <a:rPr lang="en-US" sz="1400" dirty="0"/>
              <a:t>Water erosion </a:t>
            </a:r>
            <a:endParaRPr lang="pl-PL" sz="1400" dirty="0"/>
          </a:p>
        </p:txBody>
      </p:sp>
      <p:sp>
        <p:nvSpPr>
          <p:cNvPr id="12" name="Prostokąt 12">
            <a:extLst>
              <a:ext uri="{FF2B5EF4-FFF2-40B4-BE49-F238E27FC236}">
                <a16:creationId xmlns:a16="http://schemas.microsoft.com/office/drawing/2014/main" id="{5E990C61-C112-5639-4D22-C206E489632F}"/>
              </a:ext>
            </a:extLst>
          </p:cNvPr>
          <p:cNvSpPr/>
          <p:nvPr/>
        </p:nvSpPr>
        <p:spPr>
          <a:xfrm>
            <a:off x="7794249" y="5706733"/>
            <a:ext cx="3755595" cy="307777"/>
          </a:xfrm>
          <a:prstGeom prst="rect">
            <a:avLst/>
          </a:prstGeom>
        </p:spPr>
        <p:txBody>
          <a:bodyPr wrap="square">
            <a:spAutoFit/>
          </a:bodyPr>
          <a:lstStyle/>
          <a:p>
            <a:r>
              <a:rPr lang="en-US" sz="1400" dirty="0"/>
              <a:t>Negative impact on the landscape</a:t>
            </a:r>
            <a:endParaRPr lang="pl-PL" sz="1400" dirty="0"/>
          </a:p>
        </p:txBody>
      </p:sp>
    </p:spTree>
    <p:extLst>
      <p:ext uri="{BB962C8B-B14F-4D97-AF65-F5344CB8AC3E}">
        <p14:creationId xmlns:p14="http://schemas.microsoft.com/office/powerpoint/2010/main" val="1527630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14</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6" y="290237"/>
            <a:ext cx="12253527"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GB" sz="2400" dirty="0">
                <a:solidFill>
                  <a:schemeClr val="accent5">
                    <a:lumMod val="75000"/>
                  </a:schemeClr>
                </a:solidFill>
              </a:rPr>
              <a:t>ENVIROMENTAL Problems of Janina Heap</a:t>
            </a:r>
            <a:endParaRPr lang="en-US" sz="2400" dirty="0">
              <a:solidFill>
                <a:schemeClr val="accent5">
                  <a:lumMod val="75000"/>
                </a:schemeClr>
              </a:solidFill>
            </a:endParaRPr>
          </a:p>
        </p:txBody>
      </p:sp>
      <p:sp>
        <p:nvSpPr>
          <p:cNvPr id="6" name="Symbol zastępczy zawartości 2">
            <a:extLst>
              <a:ext uri="{FF2B5EF4-FFF2-40B4-BE49-F238E27FC236}">
                <a16:creationId xmlns:a16="http://schemas.microsoft.com/office/drawing/2014/main" id="{D285F224-BCC0-0543-1494-A4338A493D58}"/>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GB" sz="1600" dirty="0">
                <a:solidFill>
                  <a:schemeClr val="tx1"/>
                </a:solidFill>
              </a:rPr>
              <a:t>The surface layer of Janina waste heap is the mixture of different mineral grains. </a:t>
            </a:r>
          </a:p>
          <a:p>
            <a:pPr algn="just"/>
            <a:r>
              <a:rPr lang="en-GB" sz="1600" dirty="0">
                <a:solidFill>
                  <a:schemeClr val="tx1"/>
                </a:solidFill>
              </a:rPr>
              <a:t>Rainwater in contact with the waste containing pyrite (Fe2S) produces strongly acidified wastewater according to the reaction below:</a:t>
            </a:r>
          </a:p>
          <a:p>
            <a:r>
              <a:rPr lang="en-GB" sz="1600" dirty="0">
                <a:solidFill>
                  <a:schemeClr val="tx1"/>
                </a:solidFill>
              </a:rPr>
              <a:t>FeS2 + 3.5 O2 + H2O → Fe2+ + 2 SO42- + 2 H+</a:t>
            </a:r>
          </a:p>
          <a:p>
            <a:pPr algn="just"/>
            <a:endParaRPr lang="pl-PL" sz="1400" dirty="0"/>
          </a:p>
          <a:p>
            <a:pPr algn="just"/>
            <a:endParaRPr lang="en-GB" sz="1400" dirty="0"/>
          </a:p>
        </p:txBody>
      </p:sp>
      <p:pic>
        <p:nvPicPr>
          <p:cNvPr id="7" name="Picture 4" descr="C:\Users\AWieckol\Desktop\Moje dokumenty\RECOVERY\Fotki z hałdy\AK\20191009_120719.jpg">
            <a:extLst>
              <a:ext uri="{FF2B5EF4-FFF2-40B4-BE49-F238E27FC236}">
                <a16:creationId xmlns:a16="http://schemas.microsoft.com/office/drawing/2014/main" id="{D76DF3A9-FC0B-5EF7-4C4B-21F3B3427D0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174"/>
          <a:stretch/>
        </p:blipFill>
        <p:spPr bwMode="auto">
          <a:xfrm>
            <a:off x="448825" y="2186962"/>
            <a:ext cx="4796881" cy="3037676"/>
          </a:xfrm>
          <a:prstGeom prst="rect">
            <a:avLst/>
          </a:prstGeom>
          <a:noFill/>
          <a:extLst>
            <a:ext uri="{909E8E84-426E-40DD-AFC4-6F175D3DCCD1}">
              <a14:hiddenFill xmlns:a14="http://schemas.microsoft.com/office/drawing/2010/main">
                <a:solidFill>
                  <a:srgbClr val="FFFFFF"/>
                </a:solidFill>
              </a14:hiddenFill>
            </a:ext>
          </a:extLst>
        </p:spPr>
      </p:pic>
      <p:pic>
        <p:nvPicPr>
          <p:cNvPr id="8" name="Obraz 15" descr="E:\Foto telefon\IMG_20201022_111825.jpg">
            <a:extLst>
              <a:ext uri="{FF2B5EF4-FFF2-40B4-BE49-F238E27FC236}">
                <a16:creationId xmlns:a16="http://schemas.microsoft.com/office/drawing/2014/main" id="{1050237C-F388-AE3D-F49E-E03B6F9A315D}"/>
              </a:ext>
            </a:extLst>
          </p:cNvPr>
          <p:cNvPicPr/>
          <p:nvPr/>
        </p:nvPicPr>
        <p:blipFill rotWithShape="1">
          <a:blip r:embed="rId3" cstate="print">
            <a:extLst>
              <a:ext uri="{28A0092B-C50C-407E-A947-70E740481C1C}">
                <a14:useLocalDpi xmlns:a14="http://schemas.microsoft.com/office/drawing/2010/main" val="0"/>
              </a:ext>
            </a:extLst>
          </a:blip>
          <a:srcRect t="14862" r="7834" b="10803"/>
          <a:stretch/>
        </p:blipFill>
        <p:spPr bwMode="auto">
          <a:xfrm>
            <a:off x="3306134" y="3854381"/>
            <a:ext cx="1300480" cy="18650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9" name="Picture 6">
            <a:extLst>
              <a:ext uri="{FF2B5EF4-FFF2-40B4-BE49-F238E27FC236}">
                <a16:creationId xmlns:a16="http://schemas.microsoft.com/office/drawing/2014/main" id="{4D7A567F-BD24-65D5-FE38-16EE83925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6063" y="1694320"/>
            <a:ext cx="3305362" cy="432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ostokąt 9">
            <a:extLst>
              <a:ext uri="{FF2B5EF4-FFF2-40B4-BE49-F238E27FC236}">
                <a16:creationId xmlns:a16="http://schemas.microsoft.com/office/drawing/2014/main" id="{CA455C1B-9705-DA61-DD14-5F1B30B1F83D}"/>
              </a:ext>
            </a:extLst>
          </p:cNvPr>
          <p:cNvSpPr/>
          <p:nvPr/>
        </p:nvSpPr>
        <p:spPr>
          <a:xfrm>
            <a:off x="448825" y="5231002"/>
            <a:ext cx="2675001" cy="830997"/>
          </a:xfrm>
          <a:prstGeom prst="rect">
            <a:avLst/>
          </a:prstGeom>
        </p:spPr>
        <p:txBody>
          <a:bodyPr wrap="square">
            <a:spAutoFit/>
          </a:bodyPr>
          <a:lstStyle/>
          <a:p>
            <a:pPr algn="ctr"/>
            <a:r>
              <a:rPr lang="en-GB" sz="1600" dirty="0">
                <a:latin typeface="Arial" panose="020B0604020202020204" pitchFamily="34" charset="0"/>
              </a:rPr>
              <a:t>The measured pH value of the waste heap surface is in range of  2-3</a:t>
            </a:r>
          </a:p>
        </p:txBody>
      </p:sp>
      <p:sp>
        <p:nvSpPr>
          <p:cNvPr id="11" name="Prostokąt 9">
            <a:extLst>
              <a:ext uri="{FF2B5EF4-FFF2-40B4-BE49-F238E27FC236}">
                <a16:creationId xmlns:a16="http://schemas.microsoft.com/office/drawing/2014/main" id="{BCCD5FDC-DCAB-865B-9F0B-9CE0DA0C0372}"/>
              </a:ext>
            </a:extLst>
          </p:cNvPr>
          <p:cNvSpPr/>
          <p:nvPr/>
        </p:nvSpPr>
        <p:spPr>
          <a:xfrm>
            <a:off x="5502733" y="3297908"/>
            <a:ext cx="2903330" cy="1569660"/>
          </a:xfrm>
          <a:prstGeom prst="rect">
            <a:avLst/>
          </a:prstGeom>
        </p:spPr>
        <p:txBody>
          <a:bodyPr wrap="square">
            <a:spAutoFit/>
          </a:bodyPr>
          <a:lstStyle/>
          <a:p>
            <a:pPr algn="r"/>
            <a:r>
              <a:rPr lang="en-GB" sz="1600" dirty="0">
                <a:latin typeface="Arial" panose="020B0604020202020204" pitchFamily="34" charset="0"/>
              </a:rPr>
              <a:t>Physical and chemical characteristics of the waste render spontaneous vegetation succession on the Janina waste heap impossible.</a:t>
            </a:r>
          </a:p>
        </p:txBody>
      </p:sp>
    </p:spTree>
    <p:extLst>
      <p:ext uri="{BB962C8B-B14F-4D97-AF65-F5344CB8AC3E}">
        <p14:creationId xmlns:p14="http://schemas.microsoft.com/office/powerpoint/2010/main" val="61044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15</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6" y="290237"/>
            <a:ext cx="12253527"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GB" sz="2400" dirty="0">
                <a:solidFill>
                  <a:schemeClr val="accent5">
                    <a:lumMod val="75000"/>
                  </a:schemeClr>
                </a:solidFill>
              </a:rPr>
              <a:t>Artificial soil substitutes</a:t>
            </a:r>
            <a:endParaRPr lang="en-US" sz="2400" dirty="0">
              <a:solidFill>
                <a:schemeClr val="accent5">
                  <a:lumMod val="75000"/>
                </a:schemeClr>
              </a:solidFill>
            </a:endParaRPr>
          </a:p>
        </p:txBody>
      </p:sp>
      <p:sp>
        <p:nvSpPr>
          <p:cNvPr id="6" name="Symbol zastępczy zawartości 2">
            <a:extLst>
              <a:ext uri="{FF2B5EF4-FFF2-40B4-BE49-F238E27FC236}">
                <a16:creationId xmlns:a16="http://schemas.microsoft.com/office/drawing/2014/main" id="{D285F224-BCC0-0543-1494-A4338A493D58}"/>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GB" sz="1600" dirty="0">
                <a:solidFill>
                  <a:schemeClr val="tx1"/>
                </a:solidFill>
              </a:rPr>
              <a:t>Industrial by-products from Coal Mine and Power Plants as well as organic waste were used as components for elaborating soil substitutes blends.</a:t>
            </a:r>
            <a:endParaRPr lang="pl-PL" sz="1400" dirty="0"/>
          </a:p>
          <a:p>
            <a:pPr algn="just"/>
            <a:endParaRPr lang="en-GB" sz="1400" dirty="0"/>
          </a:p>
        </p:txBody>
      </p:sp>
      <p:pic>
        <p:nvPicPr>
          <p:cNvPr id="7" name="Imagen 5">
            <a:extLst>
              <a:ext uri="{FF2B5EF4-FFF2-40B4-BE49-F238E27FC236}">
                <a16:creationId xmlns:a16="http://schemas.microsoft.com/office/drawing/2014/main" id="{0D329EE1-D749-3259-2E14-22FEB81B8FF1}"/>
              </a:ext>
            </a:extLst>
          </p:cNvPr>
          <p:cNvPicPr>
            <a:picLocks noChangeAspect="1"/>
          </p:cNvPicPr>
          <p:nvPr/>
        </p:nvPicPr>
        <p:blipFill>
          <a:blip r:embed="rId2" cstate="print"/>
          <a:stretch>
            <a:fillRect/>
          </a:stretch>
        </p:blipFill>
        <p:spPr>
          <a:xfrm>
            <a:off x="1665225" y="1289231"/>
            <a:ext cx="8852524" cy="4833137"/>
          </a:xfrm>
          <a:prstGeom prst="rect">
            <a:avLst/>
          </a:prstGeom>
        </p:spPr>
      </p:pic>
    </p:spTree>
    <p:extLst>
      <p:ext uri="{BB962C8B-B14F-4D97-AF65-F5344CB8AC3E}">
        <p14:creationId xmlns:p14="http://schemas.microsoft.com/office/powerpoint/2010/main" val="2842530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id="{E6B89011-AB5A-CDBA-8BA1-0E418501DA73}"/>
              </a:ext>
            </a:extLst>
          </p:cNvPr>
          <p:cNvPicPr>
            <a:picLocks noChangeAspect="1"/>
          </p:cNvPicPr>
          <p:nvPr/>
        </p:nvPicPr>
        <p:blipFill>
          <a:blip r:embed="rId2" cstate="print"/>
          <a:stretch>
            <a:fillRect/>
          </a:stretch>
        </p:blipFill>
        <p:spPr>
          <a:xfrm>
            <a:off x="846388" y="1370245"/>
            <a:ext cx="10467473" cy="4671110"/>
          </a:xfrm>
          <a:prstGeom prst="rect">
            <a:avLst/>
          </a:prstGeom>
        </p:spPr>
      </p:pic>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16</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6" y="290237"/>
            <a:ext cx="12253527"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GB" sz="2400" dirty="0">
                <a:solidFill>
                  <a:schemeClr val="accent5">
                    <a:lumMod val="75000"/>
                  </a:schemeClr>
                </a:solidFill>
              </a:rPr>
              <a:t>Artificial soil substitutes</a:t>
            </a:r>
            <a:endParaRPr lang="en-US" sz="2400" dirty="0">
              <a:solidFill>
                <a:schemeClr val="accent5">
                  <a:lumMod val="75000"/>
                </a:schemeClr>
              </a:solidFill>
            </a:endParaRPr>
          </a:p>
        </p:txBody>
      </p:sp>
      <p:sp>
        <p:nvSpPr>
          <p:cNvPr id="6" name="Symbol zastępczy zawartości 2">
            <a:extLst>
              <a:ext uri="{FF2B5EF4-FFF2-40B4-BE49-F238E27FC236}">
                <a16:creationId xmlns:a16="http://schemas.microsoft.com/office/drawing/2014/main" id="{D285F224-BCC0-0543-1494-A4338A493D58}"/>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GB" sz="1600" dirty="0">
                <a:solidFill>
                  <a:schemeClr val="tx1"/>
                </a:solidFill>
              </a:rPr>
              <a:t>Different shares of components allowed preparing 12 soils substitutes blends suitable for different habitats.</a:t>
            </a:r>
            <a:endParaRPr lang="pl-PL" sz="1400" dirty="0"/>
          </a:p>
          <a:p>
            <a:pPr algn="just"/>
            <a:endParaRPr lang="en-GB" sz="1400" dirty="0"/>
          </a:p>
        </p:txBody>
      </p:sp>
    </p:spTree>
    <p:extLst>
      <p:ext uri="{BB962C8B-B14F-4D97-AF65-F5344CB8AC3E}">
        <p14:creationId xmlns:p14="http://schemas.microsoft.com/office/powerpoint/2010/main" val="2278969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17</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6" y="290237"/>
            <a:ext cx="12253527"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GB" sz="2400" dirty="0">
                <a:solidFill>
                  <a:schemeClr val="accent5">
                    <a:lumMod val="75000"/>
                  </a:schemeClr>
                </a:solidFill>
              </a:rPr>
              <a:t>SEED GERMINATION tests</a:t>
            </a:r>
            <a:endParaRPr lang="en-US" sz="2400" dirty="0">
              <a:solidFill>
                <a:schemeClr val="accent5">
                  <a:lumMod val="75000"/>
                </a:schemeClr>
              </a:solidFill>
            </a:endParaRPr>
          </a:p>
        </p:txBody>
      </p:sp>
      <p:sp>
        <p:nvSpPr>
          <p:cNvPr id="6" name="Symbol zastępczy zawartości 2">
            <a:extLst>
              <a:ext uri="{FF2B5EF4-FFF2-40B4-BE49-F238E27FC236}">
                <a16:creationId xmlns:a16="http://schemas.microsoft.com/office/drawing/2014/main" id="{D285F224-BCC0-0543-1494-A4338A493D58}"/>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GB" sz="1600" dirty="0">
                <a:solidFill>
                  <a:schemeClr val="tx1"/>
                </a:solidFill>
              </a:rPr>
              <a:t>Phytotoxicity test using white mustard (</a:t>
            </a:r>
            <a:r>
              <a:rPr lang="en-GB" sz="1600" i="1" dirty="0">
                <a:solidFill>
                  <a:schemeClr val="tx1"/>
                </a:solidFill>
              </a:rPr>
              <a:t>Sinapis alba L.</a:t>
            </a:r>
            <a:r>
              <a:rPr lang="en-GB" sz="1600" dirty="0">
                <a:solidFill>
                  <a:schemeClr val="tx1"/>
                </a:solidFill>
              </a:rPr>
              <a:t>) seeds as a typical test plant was successfully carried out on different mixtures under laboratory conditions: Temperature 22ºC, humidity 30-40%, and white light for 12 hours per day.</a:t>
            </a:r>
          </a:p>
          <a:p>
            <a:pPr algn="just"/>
            <a:endParaRPr lang="en-GB" sz="1400" dirty="0"/>
          </a:p>
        </p:txBody>
      </p:sp>
      <p:pic>
        <p:nvPicPr>
          <p:cNvPr id="7" name="Picture 2" descr="C:\Users\AWieckol\Desktop\Doktorat\Testy doniczkowe\Foto\Laboratorium\IMG_20201103_152201.jpg">
            <a:extLst>
              <a:ext uri="{FF2B5EF4-FFF2-40B4-BE49-F238E27FC236}">
                <a16:creationId xmlns:a16="http://schemas.microsoft.com/office/drawing/2014/main" id="{2BFB37D1-0A52-877A-3D78-060D305BF9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9415" y="1584886"/>
            <a:ext cx="5733726" cy="32252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2" descr="Imagen que contiene interior, cocina, tabla, lavabo&#10;&#10;Descripción generada automáticamente">
            <a:extLst>
              <a:ext uri="{FF2B5EF4-FFF2-40B4-BE49-F238E27FC236}">
                <a16:creationId xmlns:a16="http://schemas.microsoft.com/office/drawing/2014/main" id="{2D36F714-CACC-9F96-2CD0-B4955D61F8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0394" y="4009947"/>
            <a:ext cx="3401599" cy="1909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Obraz 17" descr="4-2_20200313_100049">
            <a:extLst>
              <a:ext uri="{FF2B5EF4-FFF2-40B4-BE49-F238E27FC236}">
                <a16:creationId xmlns:a16="http://schemas.microsoft.com/office/drawing/2014/main" id="{7F7D27A9-488A-DC3F-D0BF-341D156A43C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5668" y="1758684"/>
            <a:ext cx="1546086" cy="1990814"/>
          </a:xfrm>
          <a:prstGeom prst="rect">
            <a:avLst/>
          </a:prstGeom>
          <a:noFill/>
          <a:ln>
            <a:noFill/>
          </a:ln>
        </p:spPr>
      </p:pic>
      <p:pic>
        <p:nvPicPr>
          <p:cNvPr id="10" name="Obraz 18" descr="4-3_20200313_100202">
            <a:extLst>
              <a:ext uri="{FF2B5EF4-FFF2-40B4-BE49-F238E27FC236}">
                <a16:creationId xmlns:a16="http://schemas.microsoft.com/office/drawing/2014/main" id="{0B382639-3C12-99CA-023C-9BE30BE12A96}"/>
              </a:ext>
            </a:extLst>
          </p:cNvPr>
          <p:cNvPicPr/>
          <p:nvPr/>
        </p:nvPicPr>
        <p:blipFill rotWithShape="1">
          <a:blip r:embed="rId5" cstate="print">
            <a:extLst>
              <a:ext uri="{28A0092B-C50C-407E-A947-70E740481C1C}">
                <a14:useLocalDpi xmlns:a14="http://schemas.microsoft.com/office/drawing/2010/main" val="0"/>
              </a:ext>
            </a:extLst>
          </a:blip>
          <a:srcRect t="2989"/>
          <a:stretch/>
        </p:blipFill>
        <p:spPr bwMode="auto">
          <a:xfrm>
            <a:off x="943275" y="3758320"/>
            <a:ext cx="1833149" cy="2085449"/>
          </a:xfrm>
          <a:prstGeom prst="rect">
            <a:avLst/>
          </a:prstGeom>
          <a:noFill/>
          <a:ln>
            <a:noFill/>
          </a:ln>
          <a:extLst>
            <a:ext uri="{53640926-AAD7-44D8-BBD7-CCE9431645EC}">
              <a14:shadowObscured xmlns:a14="http://schemas.microsoft.com/office/drawing/2010/main"/>
            </a:ext>
          </a:extLst>
        </p:spPr>
      </p:pic>
      <p:pic>
        <p:nvPicPr>
          <p:cNvPr id="11" name="Obraz 19" descr="4-4_20200313_100235">
            <a:extLst>
              <a:ext uri="{FF2B5EF4-FFF2-40B4-BE49-F238E27FC236}">
                <a16:creationId xmlns:a16="http://schemas.microsoft.com/office/drawing/2014/main" id="{20DE6BBD-8AEF-A6AE-D66C-EF156D2BAEE6}"/>
              </a:ext>
            </a:extLst>
          </p:cNvPr>
          <p:cNvPicPr/>
          <p:nvPr/>
        </p:nvPicPr>
        <p:blipFill rotWithShape="1">
          <a:blip r:embed="rId6" cstate="print">
            <a:extLst>
              <a:ext uri="{28A0092B-C50C-407E-A947-70E740481C1C}">
                <a14:useLocalDpi xmlns:a14="http://schemas.microsoft.com/office/drawing/2010/main" val="0"/>
              </a:ext>
            </a:extLst>
          </a:blip>
          <a:srcRect t="2741"/>
          <a:stretch/>
        </p:blipFill>
        <p:spPr bwMode="auto">
          <a:xfrm>
            <a:off x="2845668" y="3668139"/>
            <a:ext cx="1615330" cy="2085449"/>
          </a:xfrm>
          <a:prstGeom prst="rect">
            <a:avLst/>
          </a:prstGeom>
          <a:noFill/>
          <a:ln>
            <a:noFill/>
          </a:ln>
          <a:extLst>
            <a:ext uri="{53640926-AAD7-44D8-BBD7-CCE9431645EC}">
              <a14:shadowObscured xmlns:a14="http://schemas.microsoft.com/office/drawing/2010/main"/>
            </a:ext>
          </a:extLst>
        </p:spPr>
      </p:pic>
      <p:pic>
        <p:nvPicPr>
          <p:cNvPr id="12" name="Obraz 20" descr="4-1_20200313_095842">
            <a:extLst>
              <a:ext uri="{FF2B5EF4-FFF2-40B4-BE49-F238E27FC236}">
                <a16:creationId xmlns:a16="http://schemas.microsoft.com/office/drawing/2014/main" id="{1F7D902E-A4AB-CBED-F455-0D031A5D515D}"/>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8257" y="1708989"/>
            <a:ext cx="1583187" cy="2040509"/>
          </a:xfrm>
          <a:prstGeom prst="rect">
            <a:avLst/>
          </a:prstGeom>
          <a:noFill/>
          <a:ln>
            <a:noFill/>
          </a:ln>
        </p:spPr>
      </p:pic>
    </p:spTree>
    <p:extLst>
      <p:ext uri="{BB962C8B-B14F-4D97-AF65-F5344CB8AC3E}">
        <p14:creationId xmlns:p14="http://schemas.microsoft.com/office/powerpoint/2010/main" val="2780487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18</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6" y="290237"/>
            <a:ext cx="12253527"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GB" sz="2400" dirty="0">
                <a:solidFill>
                  <a:schemeClr val="accent5">
                    <a:lumMod val="75000"/>
                  </a:schemeClr>
                </a:solidFill>
              </a:rPr>
              <a:t>Artificial SOIL SUBSTITUTES SELECTED FOR JANINA MINE</a:t>
            </a:r>
            <a:endParaRPr lang="en-US" sz="2400" dirty="0">
              <a:solidFill>
                <a:schemeClr val="accent5">
                  <a:lumMod val="75000"/>
                </a:schemeClr>
              </a:solidFill>
            </a:endParaRPr>
          </a:p>
        </p:txBody>
      </p:sp>
      <p:sp>
        <p:nvSpPr>
          <p:cNvPr id="6" name="Symbol zastępczy zawartości 2">
            <a:extLst>
              <a:ext uri="{FF2B5EF4-FFF2-40B4-BE49-F238E27FC236}">
                <a16:creationId xmlns:a16="http://schemas.microsoft.com/office/drawing/2014/main" id="{D285F224-BCC0-0543-1494-A4338A493D58}"/>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GB" sz="1600" dirty="0">
                <a:solidFill>
                  <a:schemeClr val="tx1"/>
                </a:solidFill>
              </a:rPr>
              <a:t>Phytotoxicity test using white mustard (</a:t>
            </a:r>
            <a:r>
              <a:rPr lang="en-GB" sz="1600" i="1" dirty="0">
                <a:solidFill>
                  <a:schemeClr val="tx1"/>
                </a:solidFill>
              </a:rPr>
              <a:t>Sinapis alba L.</a:t>
            </a:r>
            <a:r>
              <a:rPr lang="en-GB" sz="1600" dirty="0">
                <a:solidFill>
                  <a:schemeClr val="tx1"/>
                </a:solidFill>
              </a:rPr>
              <a:t>) seeds as a typical test plant was successfully carried out on different mixtures under laboratory conditions: Temperature 22ºC, humidity 30-40%, and white light for 12 hours per day.</a:t>
            </a:r>
          </a:p>
          <a:p>
            <a:pPr algn="just"/>
            <a:endParaRPr lang="en-GB" sz="1400" dirty="0"/>
          </a:p>
        </p:txBody>
      </p:sp>
      <p:pic>
        <p:nvPicPr>
          <p:cNvPr id="17" name="Picture 14">
            <a:extLst>
              <a:ext uri="{FF2B5EF4-FFF2-40B4-BE49-F238E27FC236}">
                <a16:creationId xmlns:a16="http://schemas.microsoft.com/office/drawing/2014/main" id="{AFA570C8-627A-0752-2C0C-91EB1E1D9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939" y="1511095"/>
            <a:ext cx="3786209" cy="2034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5">
            <a:extLst>
              <a:ext uri="{FF2B5EF4-FFF2-40B4-BE49-F238E27FC236}">
                <a16:creationId xmlns:a16="http://schemas.microsoft.com/office/drawing/2014/main" id="{8FCF687B-98D3-526A-E1C7-A8A0FBF19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812" y="1459253"/>
            <a:ext cx="4229712" cy="2086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Prostokąt 9">
            <a:extLst>
              <a:ext uri="{FF2B5EF4-FFF2-40B4-BE49-F238E27FC236}">
                <a16:creationId xmlns:a16="http://schemas.microsoft.com/office/drawing/2014/main" id="{7A85CD59-0AEA-BA28-5605-127D7A63721D}"/>
              </a:ext>
            </a:extLst>
          </p:cNvPr>
          <p:cNvSpPr/>
          <p:nvPr/>
        </p:nvSpPr>
        <p:spPr>
          <a:xfrm>
            <a:off x="953671" y="3469029"/>
            <a:ext cx="4704769" cy="338554"/>
          </a:xfrm>
          <a:prstGeom prst="rect">
            <a:avLst/>
          </a:prstGeom>
        </p:spPr>
        <p:txBody>
          <a:bodyPr wrap="square">
            <a:spAutoFit/>
          </a:bodyPr>
          <a:lstStyle/>
          <a:p>
            <a:pPr algn="ctr"/>
            <a:r>
              <a:rPr lang="en-US" sz="1600" dirty="0" err="1">
                <a:latin typeface="Arial" panose="020B0604020202020204" pitchFamily="34" charset="0"/>
              </a:rPr>
              <a:t>Phytotest</a:t>
            </a:r>
            <a:r>
              <a:rPr lang="en-US" sz="1600" dirty="0">
                <a:latin typeface="Arial" panose="020B0604020202020204" pitchFamily="34" charset="0"/>
              </a:rPr>
              <a:t> with flower meadow</a:t>
            </a:r>
            <a:endParaRPr lang="pl-PL" sz="1600" dirty="0">
              <a:latin typeface="Arial" panose="020B0604020202020204" pitchFamily="34" charset="0"/>
            </a:endParaRPr>
          </a:p>
        </p:txBody>
      </p:sp>
      <p:sp>
        <p:nvSpPr>
          <p:cNvPr id="20" name="Prostokąt 9">
            <a:extLst>
              <a:ext uri="{FF2B5EF4-FFF2-40B4-BE49-F238E27FC236}">
                <a16:creationId xmlns:a16="http://schemas.microsoft.com/office/drawing/2014/main" id="{F055FB6F-200F-5CE9-A3FA-D86A0531DC2F}"/>
              </a:ext>
            </a:extLst>
          </p:cNvPr>
          <p:cNvSpPr/>
          <p:nvPr/>
        </p:nvSpPr>
        <p:spPr>
          <a:xfrm>
            <a:off x="6321909" y="3479476"/>
            <a:ext cx="4704769" cy="338554"/>
          </a:xfrm>
          <a:prstGeom prst="rect">
            <a:avLst/>
          </a:prstGeom>
        </p:spPr>
        <p:txBody>
          <a:bodyPr wrap="square">
            <a:spAutoFit/>
          </a:bodyPr>
          <a:lstStyle/>
          <a:p>
            <a:pPr algn="ctr"/>
            <a:r>
              <a:rPr lang="en-US" sz="1600" dirty="0" err="1">
                <a:latin typeface="Arial" panose="020B0604020202020204" pitchFamily="34" charset="0"/>
              </a:rPr>
              <a:t>Phytotest</a:t>
            </a:r>
            <a:r>
              <a:rPr lang="en-US" sz="1600" dirty="0">
                <a:latin typeface="Arial" panose="020B0604020202020204" pitchFamily="34" charset="0"/>
              </a:rPr>
              <a:t> with dry meadow</a:t>
            </a:r>
          </a:p>
        </p:txBody>
      </p:sp>
      <p:graphicFrame>
        <p:nvGraphicFramePr>
          <p:cNvPr id="21" name="Tabela 8">
            <a:extLst>
              <a:ext uri="{FF2B5EF4-FFF2-40B4-BE49-F238E27FC236}">
                <a16:creationId xmlns:a16="http://schemas.microsoft.com/office/drawing/2014/main" id="{C50DEA50-079C-ABE7-F8A6-2DB082399C5C}"/>
              </a:ext>
            </a:extLst>
          </p:cNvPr>
          <p:cNvGraphicFramePr>
            <a:graphicFrameLocks noGrp="1"/>
          </p:cNvGraphicFramePr>
          <p:nvPr>
            <p:extLst>
              <p:ext uri="{D42A27DB-BD31-4B8C-83A1-F6EECF244321}">
                <p14:modId xmlns:p14="http://schemas.microsoft.com/office/powerpoint/2010/main" val="4045121123"/>
              </p:ext>
            </p:extLst>
          </p:nvPr>
        </p:nvGraphicFramePr>
        <p:xfrm>
          <a:off x="3000780" y="3877852"/>
          <a:ext cx="6158689" cy="2310045"/>
        </p:xfrm>
        <a:graphic>
          <a:graphicData uri="http://schemas.openxmlformats.org/drawingml/2006/table">
            <a:tbl>
              <a:tblPr firstRow="1" firstCol="1" bandRow="1"/>
              <a:tblGrid>
                <a:gridCol w="2930459">
                  <a:extLst>
                    <a:ext uri="{9D8B030D-6E8A-4147-A177-3AD203B41FA5}">
                      <a16:colId xmlns:a16="http://schemas.microsoft.com/office/drawing/2014/main" val="20000"/>
                    </a:ext>
                  </a:extLst>
                </a:gridCol>
                <a:gridCol w="818985">
                  <a:extLst>
                    <a:ext uri="{9D8B030D-6E8A-4147-A177-3AD203B41FA5}">
                      <a16:colId xmlns:a16="http://schemas.microsoft.com/office/drawing/2014/main" val="20001"/>
                    </a:ext>
                  </a:extLst>
                </a:gridCol>
                <a:gridCol w="771276">
                  <a:extLst>
                    <a:ext uri="{9D8B030D-6E8A-4147-A177-3AD203B41FA5}">
                      <a16:colId xmlns:a16="http://schemas.microsoft.com/office/drawing/2014/main" val="20002"/>
                    </a:ext>
                  </a:extLst>
                </a:gridCol>
                <a:gridCol w="811033">
                  <a:extLst>
                    <a:ext uri="{9D8B030D-6E8A-4147-A177-3AD203B41FA5}">
                      <a16:colId xmlns:a16="http://schemas.microsoft.com/office/drawing/2014/main" val="20003"/>
                    </a:ext>
                  </a:extLst>
                </a:gridCol>
                <a:gridCol w="826936">
                  <a:extLst>
                    <a:ext uri="{9D8B030D-6E8A-4147-A177-3AD203B41FA5}">
                      <a16:colId xmlns:a16="http://schemas.microsoft.com/office/drawing/2014/main" val="20004"/>
                    </a:ext>
                  </a:extLst>
                </a:gridCol>
              </a:tblGrid>
              <a:tr h="328011">
                <a:tc rowSpan="2">
                  <a:txBody>
                    <a:bodyPr/>
                    <a:lstStyle/>
                    <a:p>
                      <a:pPr algn="ctr">
                        <a:lnSpc>
                          <a:spcPct val="115000"/>
                        </a:lnSpc>
                        <a:spcAft>
                          <a:spcPts val="0"/>
                        </a:spcAft>
                      </a:pPr>
                      <a:r>
                        <a:rPr lang="pl-PL" sz="1600" b="1" dirty="0">
                          <a:solidFill>
                            <a:schemeClr val="tx1">
                              <a:lumMod val="50000"/>
                            </a:schemeClr>
                          </a:solidFill>
                          <a:effectLst/>
                          <a:latin typeface="Arial" panose="020B0604020202020204" pitchFamily="34" charset="0"/>
                          <a:ea typeface="Times New Roman"/>
                          <a:cs typeface="Arial" panose="020B0604020202020204" pitchFamily="34" charset="0"/>
                        </a:rPr>
                        <a:t>Components</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rowSpan="2">
                  <a:txBody>
                    <a:bodyPr/>
                    <a:lstStyle/>
                    <a:p>
                      <a:pPr algn="ctr">
                        <a:lnSpc>
                          <a:spcPct val="115000"/>
                        </a:lnSpc>
                        <a:spcAft>
                          <a:spcPts val="0"/>
                        </a:spcAft>
                      </a:pPr>
                      <a:r>
                        <a:rPr lang="pl-PL" sz="1600" b="1" dirty="0">
                          <a:solidFill>
                            <a:schemeClr val="tx1">
                              <a:lumMod val="50000"/>
                            </a:schemeClr>
                          </a:solidFill>
                          <a:effectLst/>
                          <a:latin typeface="Arial" panose="020B0604020202020204" pitchFamily="34" charset="0"/>
                          <a:ea typeface="Times New Roman"/>
                          <a:cs typeface="Arial" panose="020B0604020202020204" pitchFamily="34" charset="0"/>
                        </a:rPr>
                        <a:t>(</a:t>
                      </a:r>
                      <a:r>
                        <a:rPr lang="pl-PL" sz="1600" b="1" dirty="0" err="1">
                          <a:solidFill>
                            <a:schemeClr val="tx1">
                              <a:lumMod val="50000"/>
                            </a:schemeClr>
                          </a:solidFill>
                          <a:effectLst/>
                          <a:latin typeface="Arial" panose="020B0604020202020204" pitchFamily="34" charset="0"/>
                          <a:ea typeface="Times New Roman"/>
                          <a:cs typeface="Arial" panose="020B0604020202020204" pitchFamily="34" charset="0"/>
                        </a:rPr>
                        <a:t>tones</a:t>
                      </a:r>
                      <a:r>
                        <a:rPr lang="pl-PL" sz="1600" b="1" dirty="0">
                          <a:solidFill>
                            <a:schemeClr val="tx1">
                              <a:lumMod val="50000"/>
                            </a:schemeClr>
                          </a:solidFill>
                          <a:effectLst/>
                          <a:latin typeface="Arial" panose="020B0604020202020204" pitchFamily="34" charset="0"/>
                          <a:ea typeface="Times New Roman"/>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gridSpan="3">
                  <a:txBody>
                    <a:bodyPr/>
                    <a:lstStyle/>
                    <a:p>
                      <a:pPr algn="ctr"/>
                      <a:r>
                        <a:rPr lang="pl-PL" sz="1600" b="1" dirty="0" err="1">
                          <a:solidFill>
                            <a:schemeClr val="tx1">
                              <a:lumMod val="50000"/>
                            </a:schemeClr>
                          </a:solidFill>
                          <a:latin typeface="Arial" panose="020B0604020202020204" pitchFamily="34" charset="0"/>
                          <a:cs typeface="Arial" panose="020B0604020202020204" pitchFamily="34" charset="0"/>
                        </a:rPr>
                        <a:t>Soil</a:t>
                      </a:r>
                      <a:r>
                        <a:rPr lang="pl-PL" sz="1600" b="1" dirty="0">
                          <a:solidFill>
                            <a:schemeClr val="tx1">
                              <a:lumMod val="50000"/>
                            </a:schemeClr>
                          </a:solidFill>
                          <a:latin typeface="Arial" panose="020B0604020202020204" pitchFamily="34" charset="0"/>
                          <a:cs typeface="Arial" panose="020B0604020202020204" pitchFamily="34" charset="0"/>
                        </a:rPr>
                        <a:t> </a:t>
                      </a:r>
                      <a:r>
                        <a:rPr lang="pl-PL" sz="1600" b="1" dirty="0" err="1">
                          <a:solidFill>
                            <a:schemeClr val="tx1">
                              <a:lumMod val="50000"/>
                            </a:schemeClr>
                          </a:solidFill>
                          <a:latin typeface="Arial" panose="020B0604020202020204" pitchFamily="34" charset="0"/>
                          <a:cs typeface="Arial" panose="020B0604020202020204" pitchFamily="34" charset="0"/>
                        </a:rPr>
                        <a:t>substitu</a:t>
                      </a:r>
                      <a:r>
                        <a:rPr lang="pl-PL" sz="1600" b="1" dirty="0" err="1">
                          <a:solidFill>
                            <a:srgbClr val="002060"/>
                          </a:solidFill>
                          <a:latin typeface="Arial" panose="020B0604020202020204" pitchFamily="34" charset="0"/>
                          <a:cs typeface="Arial" panose="020B0604020202020204" pitchFamily="34" charset="0"/>
                        </a:rPr>
                        <a:t>tes</a:t>
                      </a:r>
                      <a:r>
                        <a:rPr lang="pl-PL" sz="1600" b="1" baseline="0" dirty="0">
                          <a:solidFill>
                            <a:srgbClr val="002060"/>
                          </a:solidFill>
                          <a:latin typeface="Arial" panose="020B0604020202020204" pitchFamily="34" charset="0"/>
                          <a:cs typeface="Arial" panose="020B0604020202020204" pitchFamily="34" charset="0"/>
                        </a:rPr>
                        <a:t> </a:t>
                      </a:r>
                      <a:r>
                        <a:rPr lang="pl-PL" sz="1600" b="1" dirty="0">
                          <a:solidFill>
                            <a:schemeClr val="tx1"/>
                          </a:solidFill>
                          <a:latin typeface="Arial" panose="020B0604020202020204" pitchFamily="34" charset="0"/>
                          <a:cs typeface="Arial" panose="020B060402020202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hMerge="1">
                  <a:txBody>
                    <a:bodyPr/>
                    <a:lstStyle/>
                    <a:p>
                      <a:endParaRPr lang="pl-PL"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7092">
                <a:tc vMerge="1">
                  <a:txBody>
                    <a:bodyPr/>
                    <a:lstStyle/>
                    <a:p>
                      <a:pPr algn="ctr">
                        <a:lnSpc>
                          <a:spcPct val="115000"/>
                        </a:lnSpc>
                        <a:spcAft>
                          <a:spcPts val="0"/>
                        </a:spcAft>
                      </a:pPr>
                      <a:endParaRPr lang="pl-PL" sz="1600" b="1" dirty="0">
                        <a:solidFill>
                          <a:schemeClr val="tx1">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vMerge="1">
                  <a:txBody>
                    <a:bodyPr/>
                    <a:lstStyle/>
                    <a:p>
                      <a:pPr algn="ctr">
                        <a:lnSpc>
                          <a:spcPct val="115000"/>
                        </a:lnSpc>
                        <a:spcAft>
                          <a:spcPts val="0"/>
                        </a:spcAft>
                      </a:pPr>
                      <a:endParaRPr lang="pl-PL" sz="1600" b="1" dirty="0">
                        <a:solidFill>
                          <a:schemeClr val="tx1">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b="1" dirty="0">
                          <a:solidFill>
                            <a:schemeClr val="accent5">
                              <a:lumMod val="60000"/>
                              <a:lumOff val="40000"/>
                            </a:schemeClr>
                          </a:solidFill>
                          <a:effectLst/>
                          <a:latin typeface="Arial" panose="020B0604020202020204" pitchFamily="34" charset="0"/>
                          <a:ea typeface="Times New Roman"/>
                          <a:cs typeface="Arial" panose="020B0604020202020204" pitchFamily="34" charset="0"/>
                        </a:rPr>
                        <a:t>A3</a:t>
                      </a:r>
                      <a:endParaRPr lang="pl-PL" sz="1600" dirty="0">
                        <a:solidFill>
                          <a:schemeClr val="accent5">
                            <a:lumMod val="60000"/>
                            <a:lumOff val="40000"/>
                          </a:schemeClr>
                        </a:solidFill>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b="1" dirty="0">
                          <a:solidFill>
                            <a:srgbClr val="FF0000"/>
                          </a:solidFill>
                          <a:effectLst/>
                          <a:latin typeface="Arial" panose="020B0604020202020204" pitchFamily="34" charset="0"/>
                          <a:ea typeface="Times New Roman"/>
                          <a:cs typeface="Arial" panose="020B0604020202020204" pitchFamily="34" charset="0"/>
                        </a:rPr>
                        <a:t>C1</a:t>
                      </a:r>
                      <a:endParaRPr lang="pl-PL" sz="1600" dirty="0">
                        <a:solidFill>
                          <a:srgbClr val="FF0000"/>
                        </a:solidFill>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b="1" dirty="0">
                          <a:solidFill>
                            <a:schemeClr val="accent3">
                              <a:lumMod val="60000"/>
                              <a:lumOff val="40000"/>
                            </a:schemeClr>
                          </a:solidFill>
                          <a:effectLst/>
                          <a:latin typeface="Arial" panose="020B0604020202020204" pitchFamily="34" charset="0"/>
                          <a:ea typeface="Times New Roman"/>
                          <a:cs typeface="Arial" panose="020B0604020202020204" pitchFamily="34" charset="0"/>
                        </a:rPr>
                        <a:t>D1</a:t>
                      </a:r>
                      <a:endParaRPr lang="pl-PL" sz="1600" dirty="0">
                        <a:solidFill>
                          <a:schemeClr val="accent3">
                            <a:lumMod val="60000"/>
                            <a:lumOff val="40000"/>
                          </a:schemeClr>
                        </a:solidFill>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1"/>
                  </a:ext>
                </a:extLst>
              </a:tr>
              <a:tr h="267092">
                <a:tc>
                  <a:txBody>
                    <a:bodyPr/>
                    <a:lstStyle/>
                    <a:p>
                      <a:pPr algn="l">
                        <a:lnSpc>
                          <a:spcPct val="115000"/>
                        </a:lnSpc>
                        <a:spcAft>
                          <a:spcPts val="0"/>
                        </a:spcAft>
                      </a:pPr>
                      <a:r>
                        <a:rPr lang="pl-PL" sz="1600" dirty="0" err="1">
                          <a:solidFill>
                            <a:schemeClr val="tx1">
                              <a:lumMod val="50000"/>
                            </a:schemeClr>
                          </a:solidFill>
                          <a:effectLst/>
                          <a:latin typeface="Arial" panose="020B0604020202020204" pitchFamily="34" charset="0"/>
                          <a:ea typeface="Times New Roman"/>
                          <a:cs typeface="Arial" panose="020B0604020202020204" pitchFamily="34" charset="0"/>
                        </a:rPr>
                        <a:t>Energetic</a:t>
                      </a: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 </a:t>
                      </a:r>
                      <a:r>
                        <a:rPr lang="pl-PL" sz="1600" dirty="0" err="1">
                          <a:solidFill>
                            <a:schemeClr val="tx1">
                              <a:lumMod val="50000"/>
                            </a:schemeClr>
                          </a:solidFill>
                          <a:effectLst/>
                          <a:latin typeface="Arial" panose="020B0604020202020204" pitchFamily="34" charset="0"/>
                          <a:ea typeface="Times New Roman"/>
                          <a:cs typeface="Arial" panose="020B0604020202020204" pitchFamily="34" charset="0"/>
                        </a:rPr>
                        <a:t>slag</a:t>
                      </a: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marL="71755" marR="71755"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324</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2"/>
                  </a:ext>
                </a:extLst>
              </a:tr>
              <a:tr h="206936">
                <a:tc>
                  <a:txBody>
                    <a:bodyPr/>
                    <a:lstStyle/>
                    <a:p>
                      <a:pPr>
                        <a:lnSpc>
                          <a:spcPct val="115000"/>
                        </a:lnSpc>
                        <a:spcAft>
                          <a:spcPts val="0"/>
                        </a:spcAft>
                      </a:pPr>
                      <a:r>
                        <a:rPr lang="pl-PL" sz="1600" dirty="0" err="1">
                          <a:solidFill>
                            <a:schemeClr val="tx1">
                              <a:lumMod val="50000"/>
                            </a:schemeClr>
                          </a:solidFill>
                          <a:effectLst/>
                          <a:latin typeface="Arial" panose="020B0604020202020204" pitchFamily="34" charset="0"/>
                          <a:ea typeface="Times New Roman"/>
                          <a:cs typeface="Arial" panose="020B0604020202020204" pitchFamily="34" charset="0"/>
                        </a:rPr>
                        <a:t>Decarbonisation</a:t>
                      </a: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 </a:t>
                      </a:r>
                      <a:r>
                        <a:rPr lang="pl-PL" sz="1600" dirty="0" err="1">
                          <a:solidFill>
                            <a:schemeClr val="tx1">
                              <a:lumMod val="50000"/>
                            </a:schemeClr>
                          </a:solidFill>
                          <a:effectLst/>
                          <a:latin typeface="Arial" panose="020B0604020202020204" pitchFamily="34" charset="0"/>
                          <a:ea typeface="Times New Roman"/>
                          <a:cs typeface="Arial" panose="020B0604020202020204" pitchFamily="34" charset="0"/>
                        </a:rPr>
                        <a:t>lime</a:t>
                      </a:r>
                      <a:endParaRPr lang="pl-PL" sz="1600" dirty="0">
                        <a:solidFill>
                          <a:schemeClr val="tx1">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marL="71755" marR="71755"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209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3"/>
                  </a:ext>
                </a:extLst>
              </a:tr>
              <a:tr h="322305">
                <a:tc>
                  <a:txBody>
                    <a:bodyPr/>
                    <a:lstStyle/>
                    <a:p>
                      <a:pPr>
                        <a:lnSpc>
                          <a:spcPct val="115000"/>
                        </a:lnSpc>
                        <a:spcAft>
                          <a:spcPts val="0"/>
                        </a:spcAft>
                      </a:pPr>
                      <a:r>
                        <a:rPr lang="en-US" sz="1600" dirty="0">
                          <a:solidFill>
                            <a:schemeClr val="tx1">
                              <a:lumMod val="50000"/>
                            </a:schemeClr>
                          </a:solidFill>
                          <a:effectLst/>
                          <a:latin typeface="Arial" panose="020B0604020202020204" pitchFamily="34" charset="0"/>
                          <a:ea typeface="Times New Roman"/>
                          <a:cs typeface="Arial" panose="020B0604020202020204" pitchFamily="34" charset="0"/>
                        </a:rPr>
                        <a:t>Aggregate</a:t>
                      </a:r>
                      <a:r>
                        <a:rPr lang="pl-PL" sz="1600" baseline="0" dirty="0">
                          <a:solidFill>
                            <a:schemeClr val="tx1">
                              <a:lumMod val="50000"/>
                            </a:schemeClr>
                          </a:solidFill>
                          <a:effectLst/>
                          <a:latin typeface="Arial" panose="020B0604020202020204" pitchFamily="34" charset="0"/>
                          <a:ea typeface="Times New Roman"/>
                          <a:cs typeface="Arial" panose="020B0604020202020204" pitchFamily="34" charset="0"/>
                        </a:rPr>
                        <a:t> (0-2 mm)</a:t>
                      </a:r>
                      <a:endParaRPr lang="pl-PL" sz="1600" dirty="0">
                        <a:solidFill>
                          <a:schemeClr val="tx1">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marL="71755" marR="71755"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309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4"/>
                  </a:ext>
                </a:extLst>
              </a:tr>
              <a:tr h="286603">
                <a:tc>
                  <a:txBody>
                    <a:bodyPr/>
                    <a:lstStyle/>
                    <a:p>
                      <a:pPr>
                        <a:lnSpc>
                          <a:spcPct val="115000"/>
                        </a:lnSpc>
                        <a:spcAft>
                          <a:spcPts val="0"/>
                        </a:spcAft>
                      </a:pPr>
                      <a:r>
                        <a:rPr lang="pl-PL" sz="1600" dirty="0" err="1">
                          <a:solidFill>
                            <a:schemeClr val="tx1">
                              <a:lumMod val="50000"/>
                            </a:schemeClr>
                          </a:solidFill>
                          <a:effectLst/>
                          <a:latin typeface="Arial" panose="020B0604020202020204" pitchFamily="34" charset="0"/>
                          <a:ea typeface="Times New Roman"/>
                          <a:cs typeface="Arial" panose="020B0604020202020204" pitchFamily="34" charset="0"/>
                        </a:rPr>
                        <a:t>Sealing</a:t>
                      </a: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 </a:t>
                      </a:r>
                      <a:r>
                        <a:rPr lang="pl-PL" sz="1600" dirty="0" err="1">
                          <a:solidFill>
                            <a:schemeClr val="tx1">
                              <a:lumMod val="50000"/>
                            </a:schemeClr>
                          </a:solidFill>
                          <a:effectLst/>
                          <a:latin typeface="Arial" panose="020B0604020202020204" pitchFamily="34" charset="0"/>
                          <a:ea typeface="Times New Roman"/>
                          <a:cs typeface="Arial" panose="020B0604020202020204" pitchFamily="34" charset="0"/>
                        </a:rPr>
                        <a:t>material</a:t>
                      </a: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 TAURONIT 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marL="71755" marR="71755"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271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5"/>
                  </a:ext>
                </a:extLst>
              </a:tr>
              <a:tr h="291201">
                <a:tc>
                  <a:txBody>
                    <a:bodyPr/>
                    <a:lstStyle/>
                    <a:p>
                      <a:pPr>
                        <a:lnSpc>
                          <a:spcPct val="115000"/>
                        </a:lnSpc>
                        <a:spcAft>
                          <a:spcPts val="0"/>
                        </a:spcAft>
                      </a:pPr>
                      <a:r>
                        <a:rPr lang="pl-PL" sz="1600" dirty="0" err="1">
                          <a:solidFill>
                            <a:schemeClr val="tx1">
                              <a:lumMod val="50000"/>
                            </a:schemeClr>
                          </a:solidFill>
                          <a:effectLst/>
                          <a:latin typeface="Arial" panose="020B0604020202020204" pitchFamily="34" charset="0"/>
                          <a:ea typeface="Times New Roman"/>
                          <a:cs typeface="Arial" panose="020B0604020202020204" pitchFamily="34" charset="0"/>
                        </a:rPr>
                        <a:t>Spent</a:t>
                      </a: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 </a:t>
                      </a:r>
                      <a:r>
                        <a:rPr lang="pl-PL" sz="1600" dirty="0" err="1">
                          <a:solidFill>
                            <a:schemeClr val="tx1">
                              <a:lumMod val="50000"/>
                            </a:schemeClr>
                          </a:solidFill>
                          <a:effectLst/>
                          <a:latin typeface="Arial" panose="020B0604020202020204" pitchFamily="34" charset="0"/>
                          <a:ea typeface="Times New Roman"/>
                          <a:cs typeface="Arial" panose="020B0604020202020204" pitchFamily="34" charset="0"/>
                        </a:rPr>
                        <a:t>mushroom</a:t>
                      </a: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 </a:t>
                      </a:r>
                      <a:r>
                        <a:rPr lang="pl-PL" sz="1600" dirty="0" err="1">
                          <a:solidFill>
                            <a:schemeClr val="tx1">
                              <a:lumMod val="50000"/>
                            </a:schemeClr>
                          </a:solidFill>
                          <a:effectLst/>
                          <a:latin typeface="Arial" panose="020B0604020202020204" pitchFamily="34" charset="0"/>
                          <a:ea typeface="Times New Roman"/>
                          <a:cs typeface="Arial" panose="020B0604020202020204" pitchFamily="34" charset="0"/>
                        </a:rPr>
                        <a:t>substrate</a:t>
                      </a:r>
                      <a:endParaRPr lang="pl-PL" sz="1600" dirty="0">
                        <a:solidFill>
                          <a:schemeClr val="tx1">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marL="71755" marR="71755"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580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38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r>
                        <a:rPr lang="pl-PL" sz="1600" dirty="0">
                          <a:solidFill>
                            <a:schemeClr val="tx1">
                              <a:lumMod val="50000"/>
                            </a:schemeClr>
                          </a:solidFill>
                          <a:effectLst/>
                          <a:latin typeface="Arial" panose="020B0604020202020204" pitchFamily="34" charset="0"/>
                          <a:ea typeface="Times New Roman"/>
                          <a:cs typeface="Arial" panose="020B0604020202020204" pitchFamily="34" charset="0"/>
                        </a:rPr>
                        <a:t>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6"/>
                  </a:ext>
                </a:extLst>
              </a:tr>
              <a:tr h="291201">
                <a:tc>
                  <a:txBody>
                    <a:bodyPr/>
                    <a:lstStyle/>
                    <a:p>
                      <a:pPr algn="r">
                        <a:lnSpc>
                          <a:spcPct val="115000"/>
                        </a:lnSpc>
                        <a:spcAft>
                          <a:spcPts val="0"/>
                        </a:spcAft>
                      </a:pPr>
                      <a:r>
                        <a:rPr lang="pl-PL" sz="1600" b="1" dirty="0">
                          <a:solidFill>
                            <a:schemeClr val="tx1">
                              <a:lumMod val="50000"/>
                            </a:schemeClr>
                          </a:solidFill>
                          <a:effectLst/>
                          <a:latin typeface="Arial" panose="020B0604020202020204" pitchFamily="34" charset="0"/>
                          <a:ea typeface="Times New Roman"/>
                          <a:cs typeface="Arial" panose="020B0604020202020204" pitchFamily="34" charset="0"/>
                        </a:rPr>
                        <a:t>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marL="71755" marR="71755" algn="ctr">
                        <a:lnSpc>
                          <a:spcPct val="115000"/>
                        </a:lnSpc>
                        <a:spcAft>
                          <a:spcPts val="0"/>
                        </a:spcAft>
                      </a:pPr>
                      <a:r>
                        <a:rPr lang="pl-PL" sz="1600" b="1" dirty="0">
                          <a:solidFill>
                            <a:schemeClr val="tx1">
                              <a:lumMod val="50000"/>
                            </a:schemeClr>
                          </a:solidFill>
                          <a:effectLst/>
                          <a:latin typeface="Arial" panose="020B0604020202020204" pitchFamily="34" charset="0"/>
                          <a:ea typeface="Times New Roman"/>
                          <a:cs typeface="Arial" panose="020B0604020202020204" pitchFamily="34" charset="0"/>
                        </a:rPr>
                        <a:t>1693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endParaRPr lang="pl-PL" sz="1600" dirty="0">
                        <a:solidFill>
                          <a:schemeClr val="tx1">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endParaRPr lang="pl-PL" sz="1600" dirty="0">
                        <a:solidFill>
                          <a:schemeClr val="tx1">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15000"/>
                        </a:lnSpc>
                        <a:spcAft>
                          <a:spcPts val="0"/>
                        </a:spcAft>
                      </a:pPr>
                      <a:endParaRPr lang="pl-PL" sz="1600" dirty="0">
                        <a:solidFill>
                          <a:schemeClr val="tx1">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91726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19</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6" y="290237"/>
            <a:ext cx="12253527"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GB" sz="2400" dirty="0" err="1">
                <a:solidFill>
                  <a:schemeClr val="accent5">
                    <a:lumMod val="75000"/>
                  </a:schemeClr>
                </a:solidFill>
              </a:rPr>
              <a:t>Poligon</a:t>
            </a:r>
            <a:r>
              <a:rPr lang="en-GB" sz="2400" dirty="0">
                <a:solidFill>
                  <a:schemeClr val="accent5">
                    <a:lumMod val="75000"/>
                  </a:schemeClr>
                </a:solidFill>
              </a:rPr>
              <a:t> concept of land rehabilitation</a:t>
            </a:r>
            <a:endParaRPr lang="en-US" sz="2400" dirty="0">
              <a:solidFill>
                <a:schemeClr val="accent5">
                  <a:lumMod val="75000"/>
                </a:schemeClr>
              </a:solidFill>
            </a:endParaRPr>
          </a:p>
        </p:txBody>
      </p:sp>
      <p:sp>
        <p:nvSpPr>
          <p:cNvPr id="6" name="Symbol zastępczy zawartości 2">
            <a:extLst>
              <a:ext uri="{FF2B5EF4-FFF2-40B4-BE49-F238E27FC236}">
                <a16:creationId xmlns:a16="http://schemas.microsoft.com/office/drawing/2014/main" id="{D285F224-BCC0-0543-1494-A4338A493D58}"/>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GB" sz="1600" dirty="0">
                <a:solidFill>
                  <a:schemeClr val="tx1"/>
                </a:solidFill>
              </a:rPr>
              <a:t>The concept of making an experimental reclamation, cover a fragment of the Janina Mine waste heap in Libiąż (4000 m2) with the use of components, forming layers.</a:t>
            </a:r>
          </a:p>
          <a:p>
            <a:pPr algn="just"/>
            <a:endParaRPr lang="en-GB" sz="1400" dirty="0"/>
          </a:p>
        </p:txBody>
      </p:sp>
      <p:grpSp>
        <p:nvGrpSpPr>
          <p:cNvPr id="2" name="Grupa 10">
            <a:extLst>
              <a:ext uri="{FF2B5EF4-FFF2-40B4-BE49-F238E27FC236}">
                <a16:creationId xmlns:a16="http://schemas.microsoft.com/office/drawing/2014/main" id="{72B1BB22-87A6-9415-7C74-1F9BE399EE44}"/>
              </a:ext>
            </a:extLst>
          </p:cNvPr>
          <p:cNvGrpSpPr/>
          <p:nvPr/>
        </p:nvGrpSpPr>
        <p:grpSpPr>
          <a:xfrm>
            <a:off x="1318611" y="1591820"/>
            <a:ext cx="9545752" cy="4415639"/>
            <a:chOff x="285560" y="2885808"/>
            <a:chExt cx="8784618" cy="3268131"/>
          </a:xfrm>
        </p:grpSpPr>
        <p:grpSp>
          <p:nvGrpSpPr>
            <p:cNvPr id="8" name="Grupa 11">
              <a:extLst>
                <a:ext uri="{FF2B5EF4-FFF2-40B4-BE49-F238E27FC236}">
                  <a16:creationId xmlns:a16="http://schemas.microsoft.com/office/drawing/2014/main" id="{DB036122-50AC-5D26-ED0A-6801E7A9BE46}"/>
                </a:ext>
              </a:extLst>
            </p:cNvPr>
            <p:cNvGrpSpPr/>
            <p:nvPr/>
          </p:nvGrpSpPr>
          <p:grpSpPr>
            <a:xfrm>
              <a:off x="3252149" y="3608859"/>
              <a:ext cx="4207536" cy="2545080"/>
              <a:chOff x="159638" y="3332567"/>
              <a:chExt cx="4085987" cy="2545080"/>
            </a:xfrm>
          </p:grpSpPr>
          <p:pic>
            <p:nvPicPr>
              <p:cNvPr id="36" name="Obraz 174" descr="F:\Dropbox\WEGETACJA\III_FOTO_Kiełkowanie GLEBY III_gorczyca\KOMPONENTY DO GLEB III_2.jpg">
                <a:extLst>
                  <a:ext uri="{FF2B5EF4-FFF2-40B4-BE49-F238E27FC236}">
                    <a16:creationId xmlns:a16="http://schemas.microsoft.com/office/drawing/2014/main" id="{3B2B5B0D-A065-20D7-D048-5B9801F07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59638" y="3332567"/>
                <a:ext cx="1494290" cy="254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ole tekstowe 40">
                <a:extLst>
                  <a:ext uri="{FF2B5EF4-FFF2-40B4-BE49-F238E27FC236}">
                    <a16:creationId xmlns:a16="http://schemas.microsoft.com/office/drawing/2014/main" id="{46AC2C40-BBE7-8B9D-A9D6-BADB5EB12306}"/>
                  </a:ext>
                </a:extLst>
              </p:cNvPr>
              <p:cNvSpPr txBox="1"/>
              <p:nvPr/>
            </p:nvSpPr>
            <p:spPr>
              <a:xfrm>
                <a:off x="1666613" y="3524840"/>
                <a:ext cx="1655501" cy="329676"/>
              </a:xfrm>
              <a:prstGeom prst="rect">
                <a:avLst/>
              </a:prstGeom>
              <a:noFill/>
            </p:spPr>
            <p:txBody>
              <a:bodyPr wrap="square" rtlCol="0">
                <a:spAutoFit/>
              </a:bodyPr>
              <a:lstStyle/>
              <a:p>
                <a:r>
                  <a:rPr lang="pl-PL" sz="1100" dirty="0" err="1">
                    <a:latin typeface="Calibri" panose="020F0502020204030204" pitchFamily="34" charset="0"/>
                  </a:rPr>
                  <a:t>Energetic</a:t>
                </a:r>
                <a:r>
                  <a:rPr lang="pl-PL" sz="1100" dirty="0">
                    <a:latin typeface="Calibri" panose="020F0502020204030204" pitchFamily="34" charset="0"/>
                  </a:rPr>
                  <a:t> </a:t>
                </a:r>
                <a:r>
                  <a:rPr lang="pl-PL" sz="1100" dirty="0" err="1">
                    <a:latin typeface="Calibri" panose="020F0502020204030204" pitchFamily="34" charset="0"/>
                  </a:rPr>
                  <a:t>slag</a:t>
                </a:r>
                <a:endParaRPr lang="pl-PL" sz="1100" dirty="0">
                  <a:latin typeface="Calibri" panose="020F0502020204030204" pitchFamily="34" charset="0"/>
                </a:endParaRPr>
              </a:p>
            </p:txBody>
          </p:sp>
          <p:cxnSp>
            <p:nvCxnSpPr>
              <p:cNvPr id="38" name="Łącznik prostoliniowy 41">
                <a:extLst>
                  <a:ext uri="{FF2B5EF4-FFF2-40B4-BE49-F238E27FC236}">
                    <a16:creationId xmlns:a16="http://schemas.microsoft.com/office/drawing/2014/main" id="{5DBB01A5-BD4E-C3D1-C049-0C8065B954C8}"/>
                  </a:ext>
                </a:extLst>
              </p:cNvPr>
              <p:cNvCxnSpPr/>
              <p:nvPr/>
            </p:nvCxnSpPr>
            <p:spPr>
              <a:xfrm>
                <a:off x="1653928" y="3783472"/>
                <a:ext cx="1221752"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cxnSp>
            <p:nvCxnSpPr>
              <p:cNvPr id="39" name="Łącznik prostoliniowy 42">
                <a:extLst>
                  <a:ext uri="{FF2B5EF4-FFF2-40B4-BE49-F238E27FC236}">
                    <a16:creationId xmlns:a16="http://schemas.microsoft.com/office/drawing/2014/main" id="{9668BAD7-AEFB-69B5-A4AB-D62B8820C77F}"/>
                  </a:ext>
                </a:extLst>
              </p:cNvPr>
              <p:cNvCxnSpPr/>
              <p:nvPr/>
            </p:nvCxnSpPr>
            <p:spPr>
              <a:xfrm>
                <a:off x="1653927" y="4169137"/>
                <a:ext cx="1425772"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cxnSp>
            <p:nvCxnSpPr>
              <p:cNvPr id="40" name="Łącznik prostoliniowy 43">
                <a:extLst>
                  <a:ext uri="{FF2B5EF4-FFF2-40B4-BE49-F238E27FC236}">
                    <a16:creationId xmlns:a16="http://schemas.microsoft.com/office/drawing/2014/main" id="{4007E11F-33BD-BD43-9728-50454B1DEAB8}"/>
                  </a:ext>
                </a:extLst>
              </p:cNvPr>
              <p:cNvCxnSpPr/>
              <p:nvPr/>
            </p:nvCxnSpPr>
            <p:spPr>
              <a:xfrm>
                <a:off x="1666612" y="4516608"/>
                <a:ext cx="1413087"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cxnSp>
            <p:nvCxnSpPr>
              <p:cNvPr id="41" name="Łącznik prostoliniowy 44">
                <a:extLst>
                  <a:ext uri="{FF2B5EF4-FFF2-40B4-BE49-F238E27FC236}">
                    <a16:creationId xmlns:a16="http://schemas.microsoft.com/office/drawing/2014/main" id="{1FC88267-5D2B-E3D5-840D-2BD0A9731D90}"/>
                  </a:ext>
                </a:extLst>
              </p:cNvPr>
              <p:cNvCxnSpPr/>
              <p:nvPr/>
            </p:nvCxnSpPr>
            <p:spPr>
              <a:xfrm>
                <a:off x="1653928" y="4887350"/>
                <a:ext cx="1513554"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cxnSp>
            <p:nvCxnSpPr>
              <p:cNvPr id="42" name="Łącznik prostoliniowy 45">
                <a:extLst>
                  <a:ext uri="{FF2B5EF4-FFF2-40B4-BE49-F238E27FC236}">
                    <a16:creationId xmlns:a16="http://schemas.microsoft.com/office/drawing/2014/main" id="{C65F7B0A-8B36-FEC7-857C-B3F778911D46}"/>
                  </a:ext>
                </a:extLst>
              </p:cNvPr>
              <p:cNvCxnSpPr/>
              <p:nvPr/>
            </p:nvCxnSpPr>
            <p:spPr>
              <a:xfrm>
                <a:off x="1653928" y="5458492"/>
                <a:ext cx="1513554"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sp>
            <p:nvSpPr>
              <p:cNvPr id="43" name="pole tekstowe 46">
                <a:extLst>
                  <a:ext uri="{FF2B5EF4-FFF2-40B4-BE49-F238E27FC236}">
                    <a16:creationId xmlns:a16="http://schemas.microsoft.com/office/drawing/2014/main" id="{20B55CE9-93EC-39A3-1E93-B11809B7F644}"/>
                  </a:ext>
                </a:extLst>
              </p:cNvPr>
              <p:cNvSpPr txBox="1"/>
              <p:nvPr/>
            </p:nvSpPr>
            <p:spPr>
              <a:xfrm>
                <a:off x="1640357" y="3952292"/>
                <a:ext cx="2177835" cy="329676"/>
              </a:xfrm>
              <a:prstGeom prst="rect">
                <a:avLst/>
              </a:prstGeom>
              <a:noFill/>
            </p:spPr>
            <p:txBody>
              <a:bodyPr wrap="square" rtlCol="0">
                <a:spAutoFit/>
              </a:bodyPr>
              <a:lstStyle/>
              <a:p>
                <a:r>
                  <a:rPr lang="pl-PL" sz="1100" dirty="0" err="1">
                    <a:latin typeface="Calibri" panose="020F0502020204030204" pitchFamily="34" charset="0"/>
                  </a:rPr>
                  <a:t>Decarbonisation</a:t>
                </a:r>
                <a:r>
                  <a:rPr lang="pl-PL" sz="1100" dirty="0">
                    <a:latin typeface="Calibri" panose="020F0502020204030204" pitchFamily="34" charset="0"/>
                  </a:rPr>
                  <a:t> </a:t>
                </a:r>
                <a:r>
                  <a:rPr lang="pl-PL" sz="1100" dirty="0" err="1">
                    <a:latin typeface="Calibri" panose="020F0502020204030204" pitchFamily="34" charset="0"/>
                  </a:rPr>
                  <a:t>lime</a:t>
                </a:r>
                <a:endParaRPr lang="pl-PL" sz="1100" dirty="0">
                  <a:latin typeface="Calibri" panose="020F0502020204030204" pitchFamily="34" charset="0"/>
                </a:endParaRPr>
              </a:p>
            </p:txBody>
          </p:sp>
          <p:sp>
            <p:nvSpPr>
              <p:cNvPr id="44" name="pole tekstowe 47">
                <a:extLst>
                  <a:ext uri="{FF2B5EF4-FFF2-40B4-BE49-F238E27FC236}">
                    <a16:creationId xmlns:a16="http://schemas.microsoft.com/office/drawing/2014/main" id="{21C14951-9EA4-8815-3700-197FB65D2471}"/>
                  </a:ext>
                </a:extLst>
              </p:cNvPr>
              <p:cNvSpPr txBox="1"/>
              <p:nvPr/>
            </p:nvSpPr>
            <p:spPr>
              <a:xfrm>
                <a:off x="1640357" y="4275431"/>
                <a:ext cx="2125324" cy="261610"/>
              </a:xfrm>
              <a:prstGeom prst="rect">
                <a:avLst/>
              </a:prstGeom>
              <a:noFill/>
            </p:spPr>
            <p:txBody>
              <a:bodyPr wrap="square" rtlCol="0">
                <a:spAutoFit/>
              </a:bodyPr>
              <a:lstStyle/>
              <a:p>
                <a:r>
                  <a:rPr lang="pl-PL" sz="1100" dirty="0" err="1">
                    <a:latin typeface="Calibri" panose="020F0502020204030204" pitchFamily="34" charset="0"/>
                  </a:rPr>
                  <a:t>Aggregate</a:t>
                </a:r>
                <a:r>
                  <a:rPr lang="pl-PL" sz="1100" dirty="0">
                    <a:latin typeface="Calibri" panose="020F0502020204030204" pitchFamily="34" charset="0"/>
                  </a:rPr>
                  <a:t> (0-2mm)</a:t>
                </a:r>
              </a:p>
            </p:txBody>
          </p:sp>
          <p:sp>
            <p:nvSpPr>
              <p:cNvPr id="45" name="pole tekstowe 48">
                <a:extLst>
                  <a:ext uri="{FF2B5EF4-FFF2-40B4-BE49-F238E27FC236}">
                    <a16:creationId xmlns:a16="http://schemas.microsoft.com/office/drawing/2014/main" id="{7C13595A-F4E2-1AF2-7B2E-68F0CB3815BE}"/>
                  </a:ext>
                </a:extLst>
              </p:cNvPr>
              <p:cNvSpPr txBox="1"/>
              <p:nvPr/>
            </p:nvSpPr>
            <p:spPr>
              <a:xfrm>
                <a:off x="1666613" y="4605106"/>
                <a:ext cx="1655501" cy="329676"/>
              </a:xfrm>
              <a:prstGeom prst="rect">
                <a:avLst/>
              </a:prstGeom>
              <a:noFill/>
            </p:spPr>
            <p:txBody>
              <a:bodyPr wrap="square" rtlCol="0">
                <a:spAutoFit/>
              </a:bodyPr>
              <a:lstStyle/>
              <a:p>
                <a:r>
                  <a:rPr lang="pl-PL" sz="1100" dirty="0" err="1">
                    <a:latin typeface="Calibri" panose="020F0502020204030204" pitchFamily="34" charset="0"/>
                  </a:rPr>
                  <a:t>Sealing</a:t>
                </a:r>
                <a:r>
                  <a:rPr lang="pl-PL" sz="1100" dirty="0">
                    <a:latin typeface="Calibri" panose="020F0502020204030204" pitchFamily="34" charset="0"/>
                  </a:rPr>
                  <a:t> </a:t>
                </a:r>
                <a:r>
                  <a:rPr lang="pl-PL" sz="1100" dirty="0" err="1">
                    <a:latin typeface="Calibri" panose="020F0502020204030204" pitchFamily="34" charset="0"/>
                  </a:rPr>
                  <a:t>material</a:t>
                </a:r>
                <a:endParaRPr lang="pl-PL" sz="1100" dirty="0">
                  <a:latin typeface="Calibri" panose="020F0502020204030204" pitchFamily="34" charset="0"/>
                </a:endParaRPr>
              </a:p>
            </p:txBody>
          </p:sp>
          <p:sp>
            <p:nvSpPr>
              <p:cNvPr id="46" name="pole tekstowe 49">
                <a:extLst>
                  <a:ext uri="{FF2B5EF4-FFF2-40B4-BE49-F238E27FC236}">
                    <a16:creationId xmlns:a16="http://schemas.microsoft.com/office/drawing/2014/main" id="{6B90AB61-A7B3-BDDE-7D9D-DBA183D8DFB3}"/>
                  </a:ext>
                </a:extLst>
              </p:cNvPr>
              <p:cNvSpPr txBox="1"/>
              <p:nvPr/>
            </p:nvSpPr>
            <p:spPr>
              <a:xfrm>
                <a:off x="1640356" y="5186476"/>
                <a:ext cx="2605269" cy="261610"/>
              </a:xfrm>
              <a:prstGeom prst="rect">
                <a:avLst/>
              </a:prstGeom>
              <a:noFill/>
            </p:spPr>
            <p:txBody>
              <a:bodyPr wrap="square" rtlCol="0">
                <a:spAutoFit/>
              </a:bodyPr>
              <a:lstStyle/>
              <a:p>
                <a:r>
                  <a:rPr lang="pl-PL" sz="1100" dirty="0" err="1">
                    <a:latin typeface="Calibri" panose="020F0502020204030204" pitchFamily="34" charset="0"/>
                  </a:rPr>
                  <a:t>Spent</a:t>
                </a:r>
                <a:r>
                  <a:rPr lang="pl-PL" sz="1100" dirty="0">
                    <a:latin typeface="Calibri" panose="020F0502020204030204" pitchFamily="34" charset="0"/>
                  </a:rPr>
                  <a:t> </a:t>
                </a:r>
                <a:r>
                  <a:rPr lang="pl-PL" sz="1100" dirty="0" err="1">
                    <a:latin typeface="Calibri" panose="020F0502020204030204" pitchFamily="34" charset="0"/>
                  </a:rPr>
                  <a:t>mushroom</a:t>
                </a:r>
                <a:r>
                  <a:rPr lang="pl-PL" sz="1100" dirty="0">
                    <a:latin typeface="Calibri" panose="020F0502020204030204" pitchFamily="34" charset="0"/>
                  </a:rPr>
                  <a:t> </a:t>
                </a:r>
                <a:r>
                  <a:rPr lang="pl-PL" sz="1100" dirty="0" err="1">
                    <a:latin typeface="Calibri" panose="020F0502020204030204" pitchFamily="34" charset="0"/>
                  </a:rPr>
                  <a:t>compost</a:t>
                </a:r>
                <a:endParaRPr lang="pl-PL" sz="1100" dirty="0">
                  <a:latin typeface="Calibri" panose="020F0502020204030204" pitchFamily="34" charset="0"/>
                </a:endParaRPr>
              </a:p>
            </p:txBody>
          </p:sp>
        </p:grpSp>
        <p:grpSp>
          <p:nvGrpSpPr>
            <p:cNvPr id="9" name="Grupa 12">
              <a:extLst>
                <a:ext uri="{FF2B5EF4-FFF2-40B4-BE49-F238E27FC236}">
                  <a16:creationId xmlns:a16="http://schemas.microsoft.com/office/drawing/2014/main" id="{5D0C2797-0727-7A8D-DEC1-1ACDF236BCF4}"/>
                </a:ext>
              </a:extLst>
            </p:cNvPr>
            <p:cNvGrpSpPr/>
            <p:nvPr/>
          </p:nvGrpSpPr>
          <p:grpSpPr>
            <a:xfrm>
              <a:off x="285560" y="3471072"/>
              <a:ext cx="3392349" cy="2600577"/>
              <a:chOff x="298806" y="3277958"/>
              <a:chExt cx="3392349" cy="2600577"/>
            </a:xfrm>
          </p:grpSpPr>
          <p:sp>
            <p:nvSpPr>
              <p:cNvPr id="23" name="pole tekstowe 26">
                <a:extLst>
                  <a:ext uri="{FF2B5EF4-FFF2-40B4-BE49-F238E27FC236}">
                    <a16:creationId xmlns:a16="http://schemas.microsoft.com/office/drawing/2014/main" id="{3892A010-EA34-DF88-CED6-A615AC5E8702}"/>
                  </a:ext>
                </a:extLst>
              </p:cNvPr>
              <p:cNvSpPr txBox="1"/>
              <p:nvPr/>
            </p:nvSpPr>
            <p:spPr>
              <a:xfrm>
                <a:off x="1291156" y="4242161"/>
                <a:ext cx="2399999" cy="261610"/>
              </a:xfrm>
              <a:prstGeom prst="rect">
                <a:avLst/>
              </a:prstGeom>
              <a:noFill/>
            </p:spPr>
            <p:txBody>
              <a:bodyPr wrap="square" rtlCol="0">
                <a:spAutoFit/>
              </a:bodyPr>
              <a:lstStyle/>
              <a:p>
                <a:r>
                  <a:rPr lang="pl-PL" sz="1100" dirty="0" err="1">
                    <a:latin typeface="Calibri" panose="020F0502020204030204" pitchFamily="34" charset="0"/>
                  </a:rPr>
                  <a:t>Sealing</a:t>
                </a:r>
                <a:r>
                  <a:rPr lang="pl-PL" sz="1100" dirty="0">
                    <a:latin typeface="Calibri" panose="020F0502020204030204" pitchFamily="34" charset="0"/>
                  </a:rPr>
                  <a:t> </a:t>
                </a:r>
                <a:r>
                  <a:rPr lang="pl-PL" sz="1100" dirty="0" err="1">
                    <a:latin typeface="Calibri" panose="020F0502020204030204" pitchFamily="34" charset="0"/>
                  </a:rPr>
                  <a:t>material</a:t>
                </a:r>
                <a:r>
                  <a:rPr lang="pl-PL" sz="1100" dirty="0">
                    <a:latin typeface="Calibri" panose="020F0502020204030204" pitchFamily="34" charset="0"/>
                  </a:rPr>
                  <a:t> </a:t>
                </a:r>
              </a:p>
            </p:txBody>
          </p:sp>
          <p:grpSp>
            <p:nvGrpSpPr>
              <p:cNvPr id="24" name="Grupa 27">
                <a:extLst>
                  <a:ext uri="{FF2B5EF4-FFF2-40B4-BE49-F238E27FC236}">
                    <a16:creationId xmlns:a16="http://schemas.microsoft.com/office/drawing/2014/main" id="{B0C6B436-BE21-B242-AC0B-6747DDB54763}"/>
                  </a:ext>
                </a:extLst>
              </p:cNvPr>
              <p:cNvGrpSpPr/>
              <p:nvPr/>
            </p:nvGrpSpPr>
            <p:grpSpPr>
              <a:xfrm>
                <a:off x="298806" y="3277958"/>
                <a:ext cx="2825537" cy="2600577"/>
                <a:chOff x="4095992" y="3401367"/>
                <a:chExt cx="2825537" cy="2600577"/>
              </a:xfrm>
            </p:grpSpPr>
            <p:pic>
              <p:nvPicPr>
                <p:cNvPr id="25" name="Obraz 28">
                  <a:extLst>
                    <a:ext uri="{FF2B5EF4-FFF2-40B4-BE49-F238E27FC236}">
                      <a16:creationId xmlns:a16="http://schemas.microsoft.com/office/drawing/2014/main" id="{2B3BA695-6A93-4399-AE05-894A2FA986AC}"/>
                    </a:ext>
                  </a:extLst>
                </p:cNvPr>
                <p:cNvPicPr/>
                <p:nvPr/>
              </p:nvPicPr>
              <p:blipFill rotWithShape="1">
                <a:blip r:embed="rId3" cstate="print">
                  <a:extLst>
                    <a:ext uri="{28A0092B-C50C-407E-A947-70E740481C1C}">
                      <a14:useLocalDpi xmlns:a14="http://schemas.microsoft.com/office/drawing/2010/main" val="0"/>
                    </a:ext>
                  </a:extLst>
                </a:blip>
                <a:srcRect t="12904" r="83492"/>
                <a:stretch/>
              </p:blipFill>
              <p:spPr bwMode="auto">
                <a:xfrm>
                  <a:off x="4095992" y="3401367"/>
                  <a:ext cx="1009407" cy="2600577"/>
                </a:xfrm>
                <a:prstGeom prst="rect">
                  <a:avLst/>
                </a:prstGeom>
                <a:solidFill>
                  <a:srgbClr val="FFFFFF"/>
                </a:solidFill>
              </p:spPr>
            </p:pic>
            <p:cxnSp>
              <p:nvCxnSpPr>
                <p:cNvPr id="26" name="Łącznik prostoliniowy 29">
                  <a:extLst>
                    <a:ext uri="{FF2B5EF4-FFF2-40B4-BE49-F238E27FC236}">
                      <a16:creationId xmlns:a16="http://schemas.microsoft.com/office/drawing/2014/main" id="{D3322974-9C92-176D-6895-E7B99EA9BC0D}"/>
                    </a:ext>
                  </a:extLst>
                </p:cNvPr>
                <p:cNvCxnSpPr/>
                <p:nvPr/>
              </p:nvCxnSpPr>
              <p:spPr>
                <a:xfrm>
                  <a:off x="5105396" y="4391412"/>
                  <a:ext cx="1816133" cy="0"/>
                </a:xfrm>
                <a:prstGeom prst="line">
                  <a:avLst/>
                </a:prstGeom>
                <a:ln>
                  <a:headEnd type="stealth"/>
                  <a:tailEnd type="none"/>
                </a:ln>
              </p:spPr>
              <p:style>
                <a:lnRef idx="1">
                  <a:schemeClr val="accent1"/>
                </a:lnRef>
                <a:fillRef idx="0">
                  <a:schemeClr val="accent1"/>
                </a:fillRef>
                <a:effectRef idx="0">
                  <a:schemeClr val="accent1"/>
                </a:effectRef>
                <a:fontRef idx="minor">
                  <a:schemeClr val="tx1"/>
                </a:fontRef>
              </p:style>
            </p:cxnSp>
            <p:cxnSp>
              <p:nvCxnSpPr>
                <p:cNvPr id="27" name="Łącznik prostoliniowy 30">
                  <a:extLst>
                    <a:ext uri="{FF2B5EF4-FFF2-40B4-BE49-F238E27FC236}">
                      <a16:creationId xmlns:a16="http://schemas.microsoft.com/office/drawing/2014/main" id="{F0C23CCC-5CD8-59DD-C6BD-9E1865015B5F}"/>
                    </a:ext>
                  </a:extLst>
                </p:cNvPr>
                <p:cNvCxnSpPr/>
                <p:nvPr/>
              </p:nvCxnSpPr>
              <p:spPr>
                <a:xfrm>
                  <a:off x="5084987" y="5015169"/>
                  <a:ext cx="1836542"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cxnSp>
              <p:nvCxnSpPr>
                <p:cNvPr id="28" name="Łącznik prostoliniowy 31">
                  <a:extLst>
                    <a:ext uri="{FF2B5EF4-FFF2-40B4-BE49-F238E27FC236}">
                      <a16:creationId xmlns:a16="http://schemas.microsoft.com/office/drawing/2014/main" id="{7FD534FD-1B34-0FBD-5664-BF445F2441C3}"/>
                    </a:ext>
                  </a:extLst>
                </p:cNvPr>
                <p:cNvCxnSpPr/>
                <p:nvPr/>
              </p:nvCxnSpPr>
              <p:spPr>
                <a:xfrm>
                  <a:off x="5100590" y="4572350"/>
                  <a:ext cx="1820939"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cxnSp>
              <p:nvCxnSpPr>
                <p:cNvPr id="29" name="Łącznik prostoliniowy 32">
                  <a:extLst>
                    <a:ext uri="{FF2B5EF4-FFF2-40B4-BE49-F238E27FC236}">
                      <a16:creationId xmlns:a16="http://schemas.microsoft.com/office/drawing/2014/main" id="{B0514773-EF37-B3B8-B3E2-E26D0B49FD1B}"/>
                    </a:ext>
                  </a:extLst>
                </p:cNvPr>
                <p:cNvCxnSpPr/>
                <p:nvPr/>
              </p:nvCxnSpPr>
              <p:spPr>
                <a:xfrm>
                  <a:off x="5100590" y="4730363"/>
                  <a:ext cx="736871"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sp>
              <p:nvSpPr>
                <p:cNvPr id="30" name="pole tekstowe 33">
                  <a:extLst>
                    <a:ext uri="{FF2B5EF4-FFF2-40B4-BE49-F238E27FC236}">
                      <a16:creationId xmlns:a16="http://schemas.microsoft.com/office/drawing/2014/main" id="{F541FBB1-6DB0-66B9-7060-73D3D42566CC}"/>
                    </a:ext>
                  </a:extLst>
                </p:cNvPr>
                <p:cNvSpPr txBox="1"/>
                <p:nvPr/>
              </p:nvSpPr>
              <p:spPr>
                <a:xfrm>
                  <a:off x="5100590" y="4169137"/>
                  <a:ext cx="1472092" cy="261610"/>
                </a:xfrm>
                <a:prstGeom prst="rect">
                  <a:avLst/>
                </a:prstGeom>
                <a:noFill/>
              </p:spPr>
              <p:txBody>
                <a:bodyPr wrap="square" rtlCol="0">
                  <a:spAutoFit/>
                </a:bodyPr>
                <a:lstStyle/>
                <a:p>
                  <a:r>
                    <a:rPr lang="pl-PL" sz="1100" dirty="0" err="1">
                      <a:latin typeface="Calibri" panose="020F0502020204030204" pitchFamily="34" charset="0"/>
                    </a:rPr>
                    <a:t>Dolomite</a:t>
                  </a:r>
                  <a:r>
                    <a:rPr lang="pl-PL" sz="1100" dirty="0">
                      <a:latin typeface="Calibri" panose="020F0502020204030204" pitchFamily="34" charset="0"/>
                    </a:rPr>
                    <a:t> </a:t>
                  </a:r>
                  <a:r>
                    <a:rPr lang="pl-PL" sz="1100" dirty="0" err="1">
                      <a:latin typeface="Calibri" panose="020F0502020204030204" pitchFamily="34" charset="0"/>
                    </a:rPr>
                    <a:t>aggregate</a:t>
                  </a:r>
                  <a:endParaRPr lang="pl-PL" sz="1100" dirty="0">
                    <a:latin typeface="Calibri" panose="020F0502020204030204" pitchFamily="34" charset="0"/>
                  </a:endParaRPr>
                </a:p>
              </p:txBody>
            </p:sp>
            <p:cxnSp>
              <p:nvCxnSpPr>
                <p:cNvPr id="31" name="Łącznik prostoliniowy 34">
                  <a:extLst>
                    <a:ext uri="{FF2B5EF4-FFF2-40B4-BE49-F238E27FC236}">
                      <a16:creationId xmlns:a16="http://schemas.microsoft.com/office/drawing/2014/main" id="{E5B8BA2D-5051-6031-7365-1D446E50FD6D}"/>
                    </a:ext>
                  </a:extLst>
                </p:cNvPr>
                <p:cNvCxnSpPr/>
                <p:nvPr/>
              </p:nvCxnSpPr>
              <p:spPr>
                <a:xfrm>
                  <a:off x="5084986" y="3932332"/>
                  <a:ext cx="1836543"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sp>
              <p:nvSpPr>
                <p:cNvPr id="32" name="pole tekstowe 35">
                  <a:extLst>
                    <a:ext uri="{FF2B5EF4-FFF2-40B4-BE49-F238E27FC236}">
                      <a16:creationId xmlns:a16="http://schemas.microsoft.com/office/drawing/2014/main" id="{D62B952C-B28D-C925-865A-1390E060526A}"/>
                    </a:ext>
                  </a:extLst>
                </p:cNvPr>
                <p:cNvSpPr txBox="1"/>
                <p:nvPr/>
              </p:nvSpPr>
              <p:spPr>
                <a:xfrm>
                  <a:off x="5110953" y="4523723"/>
                  <a:ext cx="688009" cy="246221"/>
                </a:xfrm>
                <a:prstGeom prst="rect">
                  <a:avLst/>
                </a:prstGeom>
                <a:noFill/>
              </p:spPr>
              <p:txBody>
                <a:bodyPr wrap="none" rtlCol="0">
                  <a:spAutoFit/>
                </a:bodyPr>
                <a:lstStyle/>
                <a:p>
                  <a:r>
                    <a:rPr lang="pl-PL" sz="1000" dirty="0" err="1"/>
                    <a:t>Geotextil</a:t>
                  </a:r>
                  <a:endParaRPr lang="pl-PL" sz="1000" dirty="0"/>
                </a:p>
              </p:txBody>
            </p:sp>
            <p:sp>
              <p:nvSpPr>
                <p:cNvPr id="33" name="pole tekstowe 36">
                  <a:extLst>
                    <a:ext uri="{FF2B5EF4-FFF2-40B4-BE49-F238E27FC236}">
                      <a16:creationId xmlns:a16="http://schemas.microsoft.com/office/drawing/2014/main" id="{51275FCF-A3C3-B80B-39A5-B2EEBCF4187F}"/>
                    </a:ext>
                  </a:extLst>
                </p:cNvPr>
                <p:cNvSpPr txBox="1"/>
                <p:nvPr/>
              </p:nvSpPr>
              <p:spPr>
                <a:xfrm>
                  <a:off x="5084986" y="4769944"/>
                  <a:ext cx="1574470" cy="246221"/>
                </a:xfrm>
                <a:prstGeom prst="rect">
                  <a:avLst/>
                </a:prstGeom>
                <a:noFill/>
              </p:spPr>
              <p:txBody>
                <a:bodyPr wrap="none" rtlCol="0">
                  <a:spAutoFit/>
                </a:bodyPr>
                <a:lstStyle/>
                <a:p>
                  <a:r>
                    <a:rPr lang="pl-PL" sz="1000" dirty="0" err="1"/>
                    <a:t>Crushed</a:t>
                  </a:r>
                  <a:r>
                    <a:rPr lang="pl-PL" sz="1000" dirty="0"/>
                    <a:t> </a:t>
                  </a:r>
                  <a:r>
                    <a:rPr lang="pl-PL" sz="1000" dirty="0" err="1"/>
                    <a:t>dolomite</a:t>
                  </a:r>
                  <a:r>
                    <a:rPr lang="pl-PL" sz="1000" dirty="0"/>
                    <a:t> </a:t>
                  </a:r>
                  <a:r>
                    <a:rPr lang="pl-PL" sz="1000" dirty="0" err="1"/>
                    <a:t>stone</a:t>
                  </a:r>
                  <a:endParaRPr lang="pl-PL" sz="1000" dirty="0"/>
                </a:p>
              </p:txBody>
            </p:sp>
            <p:cxnSp>
              <p:nvCxnSpPr>
                <p:cNvPr id="34" name="Łącznik prostoliniowy 37">
                  <a:extLst>
                    <a:ext uri="{FF2B5EF4-FFF2-40B4-BE49-F238E27FC236}">
                      <a16:creationId xmlns:a16="http://schemas.microsoft.com/office/drawing/2014/main" id="{E64B106A-5543-9EFC-8C93-7D9A1561748B}"/>
                    </a:ext>
                  </a:extLst>
                </p:cNvPr>
                <p:cNvCxnSpPr/>
                <p:nvPr/>
              </p:nvCxnSpPr>
              <p:spPr>
                <a:xfrm>
                  <a:off x="5084986" y="5620773"/>
                  <a:ext cx="908144"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sp>
              <p:nvSpPr>
                <p:cNvPr id="35" name="pole tekstowe 38">
                  <a:extLst>
                    <a:ext uri="{FF2B5EF4-FFF2-40B4-BE49-F238E27FC236}">
                      <a16:creationId xmlns:a16="http://schemas.microsoft.com/office/drawing/2014/main" id="{700FFCA0-B314-BA09-9E03-F153BE948ACF}"/>
                    </a:ext>
                  </a:extLst>
                </p:cNvPr>
                <p:cNvSpPr txBox="1"/>
                <p:nvPr/>
              </p:nvSpPr>
              <p:spPr>
                <a:xfrm>
                  <a:off x="5110953" y="5410114"/>
                  <a:ext cx="830677" cy="246221"/>
                </a:xfrm>
                <a:prstGeom prst="rect">
                  <a:avLst/>
                </a:prstGeom>
                <a:noFill/>
              </p:spPr>
              <p:txBody>
                <a:bodyPr wrap="none" rtlCol="0">
                  <a:spAutoFit/>
                </a:bodyPr>
                <a:lstStyle/>
                <a:p>
                  <a:r>
                    <a:rPr lang="pl-PL" sz="1000" dirty="0" err="1"/>
                    <a:t>Mine</a:t>
                  </a:r>
                  <a:r>
                    <a:rPr lang="pl-PL" sz="1000" dirty="0"/>
                    <a:t> waste</a:t>
                  </a:r>
                </a:p>
              </p:txBody>
            </p:sp>
          </p:grpSp>
        </p:grpSp>
        <p:pic>
          <p:nvPicPr>
            <p:cNvPr id="10" name="Obraz 13">
              <a:extLst>
                <a:ext uri="{FF2B5EF4-FFF2-40B4-BE49-F238E27FC236}">
                  <a16:creationId xmlns:a16="http://schemas.microsoft.com/office/drawing/2014/main" id="{5F745798-2E53-2204-644D-FF8B7D40FA46}"/>
                </a:ext>
              </a:extLst>
            </p:cNvPr>
            <p:cNvPicPr/>
            <p:nvPr/>
          </p:nvPicPr>
          <p:blipFill rotWithShape="1">
            <a:blip r:embed="rId4" cstate="print">
              <a:extLst>
                <a:ext uri="{28A0092B-C50C-407E-A947-70E740481C1C}">
                  <a14:useLocalDpi xmlns:a14="http://schemas.microsoft.com/office/drawing/2010/main" val="0"/>
                </a:ext>
              </a:extLst>
            </a:blip>
            <a:srcRect r="81589"/>
            <a:stretch/>
          </p:blipFill>
          <p:spPr bwMode="auto">
            <a:xfrm>
              <a:off x="6484865" y="3060723"/>
              <a:ext cx="1052193" cy="2995074"/>
            </a:xfrm>
            <a:prstGeom prst="rect">
              <a:avLst/>
            </a:prstGeom>
            <a:noFill/>
          </p:spPr>
        </p:pic>
        <p:cxnSp>
          <p:nvCxnSpPr>
            <p:cNvPr id="11" name="Łącznik prostoliniowy 14">
              <a:extLst>
                <a:ext uri="{FF2B5EF4-FFF2-40B4-BE49-F238E27FC236}">
                  <a16:creationId xmlns:a16="http://schemas.microsoft.com/office/drawing/2014/main" id="{FAD40A4D-8137-7AAE-BA07-D17E12BC2BD8}"/>
                </a:ext>
              </a:extLst>
            </p:cNvPr>
            <p:cNvCxnSpPr/>
            <p:nvPr/>
          </p:nvCxnSpPr>
          <p:spPr>
            <a:xfrm>
              <a:off x="7437441" y="5690478"/>
              <a:ext cx="881694"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sp>
          <p:nvSpPr>
            <p:cNvPr id="12" name="pole tekstowe 15">
              <a:extLst>
                <a:ext uri="{FF2B5EF4-FFF2-40B4-BE49-F238E27FC236}">
                  <a16:creationId xmlns:a16="http://schemas.microsoft.com/office/drawing/2014/main" id="{2A070425-B561-47FF-A936-47668F3D93F4}"/>
                </a:ext>
              </a:extLst>
            </p:cNvPr>
            <p:cNvSpPr txBox="1"/>
            <p:nvPr/>
          </p:nvSpPr>
          <p:spPr>
            <a:xfrm>
              <a:off x="7455736" y="5472832"/>
              <a:ext cx="830677" cy="246221"/>
            </a:xfrm>
            <a:prstGeom prst="rect">
              <a:avLst/>
            </a:prstGeom>
            <a:noFill/>
          </p:spPr>
          <p:txBody>
            <a:bodyPr wrap="none" rtlCol="0">
              <a:spAutoFit/>
            </a:bodyPr>
            <a:lstStyle/>
            <a:p>
              <a:r>
                <a:rPr lang="pl-PL" sz="1000" dirty="0" err="1"/>
                <a:t>Mine</a:t>
              </a:r>
              <a:r>
                <a:rPr lang="pl-PL" sz="1000" dirty="0"/>
                <a:t> waste</a:t>
              </a:r>
            </a:p>
          </p:txBody>
        </p:sp>
        <p:cxnSp>
          <p:nvCxnSpPr>
            <p:cNvPr id="13" name="Łącznik prostoliniowy 16">
              <a:extLst>
                <a:ext uri="{FF2B5EF4-FFF2-40B4-BE49-F238E27FC236}">
                  <a16:creationId xmlns:a16="http://schemas.microsoft.com/office/drawing/2014/main" id="{A94FAEA8-D811-48B2-BD3F-6245E7CD2F51}"/>
                </a:ext>
              </a:extLst>
            </p:cNvPr>
            <p:cNvCxnSpPr/>
            <p:nvPr/>
          </p:nvCxnSpPr>
          <p:spPr>
            <a:xfrm>
              <a:off x="7419145" y="4962759"/>
              <a:ext cx="881694"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sp>
          <p:nvSpPr>
            <p:cNvPr id="14" name="pole tekstowe 17">
              <a:extLst>
                <a:ext uri="{FF2B5EF4-FFF2-40B4-BE49-F238E27FC236}">
                  <a16:creationId xmlns:a16="http://schemas.microsoft.com/office/drawing/2014/main" id="{19577F7B-1607-9459-7D33-52739BF9D385}"/>
                </a:ext>
              </a:extLst>
            </p:cNvPr>
            <p:cNvSpPr txBox="1"/>
            <p:nvPr/>
          </p:nvSpPr>
          <p:spPr>
            <a:xfrm>
              <a:off x="7388307" y="4593450"/>
              <a:ext cx="1681871" cy="400110"/>
            </a:xfrm>
            <a:prstGeom prst="rect">
              <a:avLst/>
            </a:prstGeom>
            <a:noFill/>
          </p:spPr>
          <p:txBody>
            <a:bodyPr wrap="none" rtlCol="0">
              <a:spAutoFit/>
            </a:bodyPr>
            <a:lstStyle/>
            <a:p>
              <a:r>
                <a:rPr lang="pl-PL" sz="1000" dirty="0" err="1"/>
                <a:t>Mixture</a:t>
              </a:r>
              <a:r>
                <a:rPr lang="pl-PL" sz="1000" dirty="0"/>
                <a:t> of </a:t>
              </a:r>
              <a:r>
                <a:rPr lang="pl-PL" sz="1000" dirty="0" err="1"/>
                <a:t>soils</a:t>
              </a:r>
              <a:r>
                <a:rPr lang="pl-PL" sz="1000" dirty="0"/>
                <a:t> </a:t>
              </a:r>
              <a:r>
                <a:rPr lang="pl-PL" sz="1000" dirty="0" err="1"/>
                <a:t>substitutes</a:t>
              </a:r>
              <a:endParaRPr lang="pl-PL" sz="1000" dirty="0"/>
            </a:p>
            <a:p>
              <a:r>
                <a:rPr lang="pl-PL" sz="1000" dirty="0"/>
                <a:t>and </a:t>
              </a:r>
              <a:r>
                <a:rPr lang="pl-PL" sz="1000" dirty="0" err="1"/>
                <a:t>mine</a:t>
              </a:r>
              <a:r>
                <a:rPr lang="pl-PL" sz="1000" dirty="0"/>
                <a:t> </a:t>
              </a:r>
              <a:r>
                <a:rPr lang="pl-PL" sz="1000" dirty="0" err="1"/>
                <a:t>wastes</a:t>
              </a:r>
              <a:endParaRPr lang="pl-PL" sz="1000" dirty="0"/>
            </a:p>
          </p:txBody>
        </p:sp>
        <p:pic>
          <p:nvPicPr>
            <p:cNvPr id="15" name="Obraz 18">
              <a:extLst>
                <a:ext uri="{FF2B5EF4-FFF2-40B4-BE49-F238E27FC236}">
                  <a16:creationId xmlns:a16="http://schemas.microsoft.com/office/drawing/2014/main" id="{F532B5BE-F50C-8506-15CC-3F598B0C9581}"/>
                </a:ext>
              </a:extLst>
            </p:cNvPr>
            <p:cNvPicPr/>
            <p:nvPr/>
          </p:nvPicPr>
          <p:blipFill rotWithShape="1">
            <a:blip r:embed="rId4" cstate="print">
              <a:extLst>
                <a:ext uri="{28A0092B-C50C-407E-A947-70E740481C1C}">
                  <a14:useLocalDpi xmlns:a14="http://schemas.microsoft.com/office/drawing/2010/main" val="0"/>
                </a:ext>
              </a:extLst>
            </a:blip>
            <a:srcRect r="81589" b="87001"/>
            <a:stretch/>
          </p:blipFill>
          <p:spPr bwMode="auto">
            <a:xfrm>
              <a:off x="285560" y="3081737"/>
              <a:ext cx="1052193" cy="389335"/>
            </a:xfrm>
            <a:prstGeom prst="rect">
              <a:avLst/>
            </a:prstGeom>
            <a:noFill/>
          </p:spPr>
        </p:pic>
        <p:cxnSp>
          <p:nvCxnSpPr>
            <p:cNvPr id="16" name="Łącznik prostoliniowy 19">
              <a:extLst>
                <a:ext uri="{FF2B5EF4-FFF2-40B4-BE49-F238E27FC236}">
                  <a16:creationId xmlns:a16="http://schemas.microsoft.com/office/drawing/2014/main" id="{B2955AC7-77DC-7CCB-9AB5-F80DD49A22FA}"/>
                </a:ext>
              </a:extLst>
            </p:cNvPr>
            <p:cNvCxnSpPr/>
            <p:nvPr/>
          </p:nvCxnSpPr>
          <p:spPr>
            <a:xfrm>
              <a:off x="7437441" y="4007033"/>
              <a:ext cx="1455099"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sp>
          <p:nvSpPr>
            <p:cNvPr id="17" name="Strzałka zakrzywiona w dół 20">
              <a:extLst>
                <a:ext uri="{FF2B5EF4-FFF2-40B4-BE49-F238E27FC236}">
                  <a16:creationId xmlns:a16="http://schemas.microsoft.com/office/drawing/2014/main" id="{80EB8083-28D1-73D9-2449-ED2D3C5EDC57}"/>
                </a:ext>
              </a:extLst>
            </p:cNvPr>
            <p:cNvSpPr/>
            <p:nvPr/>
          </p:nvSpPr>
          <p:spPr>
            <a:xfrm flipH="1">
              <a:off x="753092" y="3039697"/>
              <a:ext cx="3305908" cy="887047"/>
            </a:xfrm>
            <a:prstGeom prst="curvedDownArrow">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8" name="Strzałka zakrzywiona w dół 21">
              <a:extLst>
                <a:ext uri="{FF2B5EF4-FFF2-40B4-BE49-F238E27FC236}">
                  <a16:creationId xmlns:a16="http://schemas.microsoft.com/office/drawing/2014/main" id="{F09BD0CA-182D-BDE3-E951-DD0B8BC8FDBD}"/>
                </a:ext>
              </a:extLst>
            </p:cNvPr>
            <p:cNvSpPr/>
            <p:nvPr/>
          </p:nvSpPr>
          <p:spPr>
            <a:xfrm>
              <a:off x="3847298" y="3042894"/>
              <a:ext cx="3143716" cy="887047"/>
            </a:xfrm>
            <a:prstGeom prst="curvedDownArrow">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9" name="Strzałka zakrzywiona w dół 65">
              <a:extLst>
                <a:ext uri="{FF2B5EF4-FFF2-40B4-BE49-F238E27FC236}">
                  <a16:creationId xmlns:a16="http://schemas.microsoft.com/office/drawing/2014/main" id="{7E6EB530-7B9D-D701-C1DC-5C8C76C66820}"/>
                </a:ext>
              </a:extLst>
            </p:cNvPr>
            <p:cNvSpPr/>
            <p:nvPr/>
          </p:nvSpPr>
          <p:spPr>
            <a:xfrm rot="986596">
              <a:off x="3900677" y="3452084"/>
              <a:ext cx="3189012" cy="955714"/>
            </a:xfrm>
            <a:custGeom>
              <a:avLst/>
              <a:gdLst>
                <a:gd name="connsiteX0" fmla="*/ 3016266 w 3238028"/>
                <a:gd name="connsiteY0" fmla="*/ 887047 h 887047"/>
                <a:gd name="connsiteX1" fmla="*/ 2748375 w 3238028"/>
                <a:gd name="connsiteY1" fmla="*/ 665285 h 887047"/>
                <a:gd name="connsiteX2" fmla="*/ 2859256 w 3238028"/>
                <a:gd name="connsiteY2" fmla="*/ 665285 h 887047"/>
                <a:gd name="connsiteX3" fmla="*/ 1452692 w 3238028"/>
                <a:gd name="connsiteY3" fmla="*/ 0 h 887047"/>
                <a:gd name="connsiteX4" fmla="*/ 1674454 w 3238028"/>
                <a:gd name="connsiteY4" fmla="*/ 0 h 887047"/>
                <a:gd name="connsiteX5" fmla="*/ 3081018 w 3238028"/>
                <a:gd name="connsiteY5" fmla="*/ 665285 h 887047"/>
                <a:gd name="connsiteX6" fmla="*/ 3191899 w 3238028"/>
                <a:gd name="connsiteY6" fmla="*/ 665285 h 887047"/>
                <a:gd name="connsiteX7" fmla="*/ 3016266 w 3238028"/>
                <a:gd name="connsiteY7" fmla="*/ 887047 h 887047"/>
                <a:gd name="connsiteX0" fmla="*/ 1563574 w 3238028"/>
                <a:gd name="connsiteY0" fmla="*/ 2588 h 887047"/>
                <a:gd name="connsiteX1" fmla="*/ 221762 w 3238028"/>
                <a:gd name="connsiteY1" fmla="*/ 887047 h 887047"/>
                <a:gd name="connsiteX2" fmla="*/ 0 w 3238028"/>
                <a:gd name="connsiteY2" fmla="*/ 887047 h 887047"/>
                <a:gd name="connsiteX3" fmla="*/ 763586 w 3238028"/>
                <a:gd name="connsiteY3" fmla="*/ 106155 h 887047"/>
                <a:gd name="connsiteX4" fmla="*/ 1563575 w 3238028"/>
                <a:gd name="connsiteY4" fmla="*/ 2588 h 887047"/>
                <a:gd name="connsiteX5" fmla="*/ 1563574 w 3238028"/>
                <a:gd name="connsiteY5" fmla="*/ 2588 h 887047"/>
                <a:gd name="connsiteX0" fmla="*/ 1563574 w 3238028"/>
                <a:gd name="connsiteY0" fmla="*/ 2588 h 887047"/>
                <a:gd name="connsiteX1" fmla="*/ 221762 w 3238028"/>
                <a:gd name="connsiteY1" fmla="*/ 887047 h 887047"/>
                <a:gd name="connsiteX2" fmla="*/ 0 w 3238028"/>
                <a:gd name="connsiteY2" fmla="*/ 887047 h 887047"/>
                <a:gd name="connsiteX3" fmla="*/ 1452693 w 3238028"/>
                <a:gd name="connsiteY3" fmla="*/ 0 h 887047"/>
                <a:gd name="connsiteX4" fmla="*/ 1674454 w 3238028"/>
                <a:gd name="connsiteY4" fmla="*/ 0 h 887047"/>
                <a:gd name="connsiteX5" fmla="*/ 3081018 w 3238028"/>
                <a:gd name="connsiteY5" fmla="*/ 665285 h 887047"/>
                <a:gd name="connsiteX6" fmla="*/ 3191899 w 3238028"/>
                <a:gd name="connsiteY6" fmla="*/ 665285 h 887047"/>
                <a:gd name="connsiteX7" fmla="*/ 3016266 w 3238028"/>
                <a:gd name="connsiteY7" fmla="*/ 887047 h 887047"/>
                <a:gd name="connsiteX8" fmla="*/ 2748375 w 3238028"/>
                <a:gd name="connsiteY8" fmla="*/ 665285 h 887047"/>
                <a:gd name="connsiteX9" fmla="*/ 2859256 w 3238028"/>
                <a:gd name="connsiteY9" fmla="*/ 665285 h 887047"/>
                <a:gd name="connsiteX10" fmla="*/ 1452692 w 3238028"/>
                <a:gd name="connsiteY10" fmla="*/ 0 h 887047"/>
                <a:gd name="connsiteX0" fmla="*/ 3016266 w 3191899"/>
                <a:gd name="connsiteY0" fmla="*/ 887047 h 945230"/>
                <a:gd name="connsiteX1" fmla="*/ 2748375 w 3191899"/>
                <a:gd name="connsiteY1" fmla="*/ 665285 h 945230"/>
                <a:gd name="connsiteX2" fmla="*/ 2859256 w 3191899"/>
                <a:gd name="connsiteY2" fmla="*/ 665285 h 945230"/>
                <a:gd name="connsiteX3" fmla="*/ 1452692 w 3191899"/>
                <a:gd name="connsiteY3" fmla="*/ 0 h 945230"/>
                <a:gd name="connsiteX4" fmla="*/ 1674454 w 3191899"/>
                <a:gd name="connsiteY4" fmla="*/ 0 h 945230"/>
                <a:gd name="connsiteX5" fmla="*/ 3081018 w 3191899"/>
                <a:gd name="connsiteY5" fmla="*/ 665285 h 945230"/>
                <a:gd name="connsiteX6" fmla="*/ 3191899 w 3191899"/>
                <a:gd name="connsiteY6" fmla="*/ 665285 h 945230"/>
                <a:gd name="connsiteX7" fmla="*/ 3016266 w 3191899"/>
                <a:gd name="connsiteY7" fmla="*/ 887047 h 945230"/>
                <a:gd name="connsiteX0" fmla="*/ 1563574 w 3191899"/>
                <a:gd name="connsiteY0" fmla="*/ 2588 h 945230"/>
                <a:gd name="connsiteX1" fmla="*/ 221762 w 3191899"/>
                <a:gd name="connsiteY1" fmla="*/ 887047 h 945230"/>
                <a:gd name="connsiteX2" fmla="*/ 0 w 3191899"/>
                <a:gd name="connsiteY2" fmla="*/ 887047 h 945230"/>
                <a:gd name="connsiteX3" fmla="*/ 763586 w 3191899"/>
                <a:gd name="connsiteY3" fmla="*/ 106155 h 945230"/>
                <a:gd name="connsiteX4" fmla="*/ 1563575 w 3191899"/>
                <a:gd name="connsiteY4" fmla="*/ 2588 h 945230"/>
                <a:gd name="connsiteX5" fmla="*/ 1563574 w 3191899"/>
                <a:gd name="connsiteY5" fmla="*/ 2588 h 945230"/>
                <a:gd name="connsiteX0" fmla="*/ 1563574 w 3191899"/>
                <a:gd name="connsiteY0" fmla="*/ 2588 h 945230"/>
                <a:gd name="connsiteX1" fmla="*/ 221762 w 3191899"/>
                <a:gd name="connsiteY1" fmla="*/ 887047 h 945230"/>
                <a:gd name="connsiteX2" fmla="*/ 4758 w 3191899"/>
                <a:gd name="connsiteY2" fmla="*/ 945230 h 945230"/>
                <a:gd name="connsiteX3" fmla="*/ 1452693 w 3191899"/>
                <a:gd name="connsiteY3" fmla="*/ 0 h 945230"/>
                <a:gd name="connsiteX4" fmla="*/ 1674454 w 3191899"/>
                <a:gd name="connsiteY4" fmla="*/ 0 h 945230"/>
                <a:gd name="connsiteX5" fmla="*/ 3081018 w 3191899"/>
                <a:gd name="connsiteY5" fmla="*/ 665285 h 945230"/>
                <a:gd name="connsiteX6" fmla="*/ 3191899 w 3191899"/>
                <a:gd name="connsiteY6" fmla="*/ 665285 h 945230"/>
                <a:gd name="connsiteX7" fmla="*/ 3016266 w 3191899"/>
                <a:gd name="connsiteY7" fmla="*/ 887047 h 945230"/>
                <a:gd name="connsiteX8" fmla="*/ 2748375 w 3191899"/>
                <a:gd name="connsiteY8" fmla="*/ 665285 h 945230"/>
                <a:gd name="connsiteX9" fmla="*/ 2859256 w 3191899"/>
                <a:gd name="connsiteY9" fmla="*/ 665285 h 945230"/>
                <a:gd name="connsiteX10" fmla="*/ 1452692 w 3191899"/>
                <a:gd name="connsiteY10" fmla="*/ 0 h 945230"/>
                <a:gd name="connsiteX0" fmla="*/ 3016266 w 3191899"/>
                <a:gd name="connsiteY0" fmla="*/ 887047 h 945230"/>
                <a:gd name="connsiteX1" fmla="*/ 2748375 w 3191899"/>
                <a:gd name="connsiteY1" fmla="*/ 665285 h 945230"/>
                <a:gd name="connsiteX2" fmla="*/ 2859256 w 3191899"/>
                <a:gd name="connsiteY2" fmla="*/ 665285 h 945230"/>
                <a:gd name="connsiteX3" fmla="*/ 1452692 w 3191899"/>
                <a:gd name="connsiteY3" fmla="*/ 0 h 945230"/>
                <a:gd name="connsiteX4" fmla="*/ 1674454 w 3191899"/>
                <a:gd name="connsiteY4" fmla="*/ 0 h 945230"/>
                <a:gd name="connsiteX5" fmla="*/ 3081018 w 3191899"/>
                <a:gd name="connsiteY5" fmla="*/ 665285 h 945230"/>
                <a:gd name="connsiteX6" fmla="*/ 3191899 w 3191899"/>
                <a:gd name="connsiteY6" fmla="*/ 665285 h 945230"/>
                <a:gd name="connsiteX7" fmla="*/ 3016266 w 3191899"/>
                <a:gd name="connsiteY7" fmla="*/ 887047 h 945230"/>
                <a:gd name="connsiteX0" fmla="*/ 1563574 w 3191899"/>
                <a:gd name="connsiteY0" fmla="*/ 2588 h 945230"/>
                <a:gd name="connsiteX1" fmla="*/ 221762 w 3191899"/>
                <a:gd name="connsiteY1" fmla="*/ 887047 h 945230"/>
                <a:gd name="connsiteX2" fmla="*/ 0 w 3191899"/>
                <a:gd name="connsiteY2" fmla="*/ 887047 h 945230"/>
                <a:gd name="connsiteX3" fmla="*/ 763586 w 3191899"/>
                <a:gd name="connsiteY3" fmla="*/ 106155 h 945230"/>
                <a:gd name="connsiteX4" fmla="*/ 1563575 w 3191899"/>
                <a:gd name="connsiteY4" fmla="*/ 2588 h 945230"/>
                <a:gd name="connsiteX5" fmla="*/ 1563574 w 3191899"/>
                <a:gd name="connsiteY5" fmla="*/ 2588 h 945230"/>
                <a:gd name="connsiteX0" fmla="*/ 1563574 w 3191899"/>
                <a:gd name="connsiteY0" fmla="*/ 2588 h 945230"/>
                <a:gd name="connsiteX1" fmla="*/ 221762 w 3191899"/>
                <a:gd name="connsiteY1" fmla="*/ 887047 h 945230"/>
                <a:gd name="connsiteX2" fmla="*/ 4758 w 3191899"/>
                <a:gd name="connsiteY2" fmla="*/ 945230 h 945230"/>
                <a:gd name="connsiteX3" fmla="*/ 1452693 w 3191899"/>
                <a:gd name="connsiteY3" fmla="*/ 0 h 945230"/>
                <a:gd name="connsiteX4" fmla="*/ 1674454 w 3191899"/>
                <a:gd name="connsiteY4" fmla="*/ 0 h 945230"/>
                <a:gd name="connsiteX5" fmla="*/ 3081018 w 3191899"/>
                <a:gd name="connsiteY5" fmla="*/ 665285 h 945230"/>
                <a:gd name="connsiteX6" fmla="*/ 3191899 w 3191899"/>
                <a:gd name="connsiteY6" fmla="*/ 665285 h 945230"/>
                <a:gd name="connsiteX7" fmla="*/ 3016266 w 3191899"/>
                <a:gd name="connsiteY7" fmla="*/ 887047 h 945230"/>
                <a:gd name="connsiteX8" fmla="*/ 2748375 w 3191899"/>
                <a:gd name="connsiteY8" fmla="*/ 665285 h 945230"/>
                <a:gd name="connsiteX9" fmla="*/ 2859256 w 3191899"/>
                <a:gd name="connsiteY9" fmla="*/ 665285 h 945230"/>
                <a:gd name="connsiteX10" fmla="*/ 1452692 w 3191899"/>
                <a:gd name="connsiteY10" fmla="*/ 0 h 945230"/>
                <a:gd name="connsiteX0" fmla="*/ 3013379 w 3189012"/>
                <a:gd name="connsiteY0" fmla="*/ 887047 h 955714"/>
                <a:gd name="connsiteX1" fmla="*/ 2745488 w 3189012"/>
                <a:gd name="connsiteY1" fmla="*/ 665285 h 955714"/>
                <a:gd name="connsiteX2" fmla="*/ 2856369 w 3189012"/>
                <a:gd name="connsiteY2" fmla="*/ 665285 h 955714"/>
                <a:gd name="connsiteX3" fmla="*/ 1449805 w 3189012"/>
                <a:gd name="connsiteY3" fmla="*/ 0 h 955714"/>
                <a:gd name="connsiteX4" fmla="*/ 1671567 w 3189012"/>
                <a:gd name="connsiteY4" fmla="*/ 0 h 955714"/>
                <a:gd name="connsiteX5" fmla="*/ 3078131 w 3189012"/>
                <a:gd name="connsiteY5" fmla="*/ 665285 h 955714"/>
                <a:gd name="connsiteX6" fmla="*/ 3189012 w 3189012"/>
                <a:gd name="connsiteY6" fmla="*/ 665285 h 955714"/>
                <a:gd name="connsiteX7" fmla="*/ 3013379 w 3189012"/>
                <a:gd name="connsiteY7" fmla="*/ 887047 h 955714"/>
                <a:gd name="connsiteX0" fmla="*/ 1560687 w 3189012"/>
                <a:gd name="connsiteY0" fmla="*/ 2588 h 955714"/>
                <a:gd name="connsiteX1" fmla="*/ 218875 w 3189012"/>
                <a:gd name="connsiteY1" fmla="*/ 887047 h 955714"/>
                <a:gd name="connsiteX2" fmla="*/ 0 w 3189012"/>
                <a:gd name="connsiteY2" fmla="*/ 955714 h 955714"/>
                <a:gd name="connsiteX3" fmla="*/ 760699 w 3189012"/>
                <a:gd name="connsiteY3" fmla="*/ 106155 h 955714"/>
                <a:gd name="connsiteX4" fmla="*/ 1560688 w 3189012"/>
                <a:gd name="connsiteY4" fmla="*/ 2588 h 955714"/>
                <a:gd name="connsiteX5" fmla="*/ 1560687 w 3189012"/>
                <a:gd name="connsiteY5" fmla="*/ 2588 h 955714"/>
                <a:gd name="connsiteX0" fmla="*/ 1560687 w 3189012"/>
                <a:gd name="connsiteY0" fmla="*/ 2588 h 955714"/>
                <a:gd name="connsiteX1" fmla="*/ 218875 w 3189012"/>
                <a:gd name="connsiteY1" fmla="*/ 887047 h 955714"/>
                <a:gd name="connsiteX2" fmla="*/ 1871 w 3189012"/>
                <a:gd name="connsiteY2" fmla="*/ 945230 h 955714"/>
                <a:gd name="connsiteX3" fmla="*/ 1449806 w 3189012"/>
                <a:gd name="connsiteY3" fmla="*/ 0 h 955714"/>
                <a:gd name="connsiteX4" fmla="*/ 1671567 w 3189012"/>
                <a:gd name="connsiteY4" fmla="*/ 0 h 955714"/>
                <a:gd name="connsiteX5" fmla="*/ 3078131 w 3189012"/>
                <a:gd name="connsiteY5" fmla="*/ 665285 h 955714"/>
                <a:gd name="connsiteX6" fmla="*/ 3189012 w 3189012"/>
                <a:gd name="connsiteY6" fmla="*/ 665285 h 955714"/>
                <a:gd name="connsiteX7" fmla="*/ 3013379 w 3189012"/>
                <a:gd name="connsiteY7" fmla="*/ 887047 h 955714"/>
                <a:gd name="connsiteX8" fmla="*/ 2745488 w 3189012"/>
                <a:gd name="connsiteY8" fmla="*/ 665285 h 955714"/>
                <a:gd name="connsiteX9" fmla="*/ 2856369 w 3189012"/>
                <a:gd name="connsiteY9" fmla="*/ 665285 h 955714"/>
                <a:gd name="connsiteX10" fmla="*/ 1449805 w 3189012"/>
                <a:gd name="connsiteY10" fmla="*/ 0 h 955714"/>
                <a:gd name="connsiteX0" fmla="*/ 3013379 w 3189012"/>
                <a:gd name="connsiteY0" fmla="*/ 887047 h 955714"/>
                <a:gd name="connsiteX1" fmla="*/ 2745488 w 3189012"/>
                <a:gd name="connsiteY1" fmla="*/ 665285 h 955714"/>
                <a:gd name="connsiteX2" fmla="*/ 2856369 w 3189012"/>
                <a:gd name="connsiteY2" fmla="*/ 665285 h 955714"/>
                <a:gd name="connsiteX3" fmla="*/ 1449805 w 3189012"/>
                <a:gd name="connsiteY3" fmla="*/ 0 h 955714"/>
                <a:gd name="connsiteX4" fmla="*/ 1671567 w 3189012"/>
                <a:gd name="connsiteY4" fmla="*/ 0 h 955714"/>
                <a:gd name="connsiteX5" fmla="*/ 3078131 w 3189012"/>
                <a:gd name="connsiteY5" fmla="*/ 665285 h 955714"/>
                <a:gd name="connsiteX6" fmla="*/ 3189012 w 3189012"/>
                <a:gd name="connsiteY6" fmla="*/ 665285 h 955714"/>
                <a:gd name="connsiteX7" fmla="*/ 3013379 w 3189012"/>
                <a:gd name="connsiteY7" fmla="*/ 887047 h 955714"/>
                <a:gd name="connsiteX0" fmla="*/ 1560687 w 3189012"/>
                <a:gd name="connsiteY0" fmla="*/ 2588 h 955714"/>
                <a:gd name="connsiteX1" fmla="*/ 218875 w 3189012"/>
                <a:gd name="connsiteY1" fmla="*/ 887047 h 955714"/>
                <a:gd name="connsiteX2" fmla="*/ 0 w 3189012"/>
                <a:gd name="connsiteY2" fmla="*/ 955714 h 955714"/>
                <a:gd name="connsiteX3" fmla="*/ 760699 w 3189012"/>
                <a:gd name="connsiteY3" fmla="*/ 106155 h 955714"/>
                <a:gd name="connsiteX4" fmla="*/ 1560688 w 3189012"/>
                <a:gd name="connsiteY4" fmla="*/ 2588 h 955714"/>
                <a:gd name="connsiteX5" fmla="*/ 1560687 w 3189012"/>
                <a:gd name="connsiteY5" fmla="*/ 2588 h 955714"/>
                <a:gd name="connsiteX0" fmla="*/ 1560687 w 3189012"/>
                <a:gd name="connsiteY0" fmla="*/ 2588 h 955714"/>
                <a:gd name="connsiteX1" fmla="*/ 218875 w 3189012"/>
                <a:gd name="connsiteY1" fmla="*/ 887047 h 955714"/>
                <a:gd name="connsiteX2" fmla="*/ 1871 w 3189012"/>
                <a:gd name="connsiteY2" fmla="*/ 945230 h 955714"/>
                <a:gd name="connsiteX3" fmla="*/ 1449806 w 3189012"/>
                <a:gd name="connsiteY3" fmla="*/ 0 h 955714"/>
                <a:gd name="connsiteX4" fmla="*/ 1671567 w 3189012"/>
                <a:gd name="connsiteY4" fmla="*/ 0 h 955714"/>
                <a:gd name="connsiteX5" fmla="*/ 3078131 w 3189012"/>
                <a:gd name="connsiteY5" fmla="*/ 665285 h 955714"/>
                <a:gd name="connsiteX6" fmla="*/ 3189012 w 3189012"/>
                <a:gd name="connsiteY6" fmla="*/ 665285 h 955714"/>
                <a:gd name="connsiteX7" fmla="*/ 3013379 w 3189012"/>
                <a:gd name="connsiteY7" fmla="*/ 887047 h 955714"/>
                <a:gd name="connsiteX8" fmla="*/ 2745488 w 3189012"/>
                <a:gd name="connsiteY8" fmla="*/ 665285 h 955714"/>
                <a:gd name="connsiteX9" fmla="*/ 2856369 w 3189012"/>
                <a:gd name="connsiteY9" fmla="*/ 665285 h 955714"/>
                <a:gd name="connsiteX10" fmla="*/ 1449805 w 3189012"/>
                <a:gd name="connsiteY10" fmla="*/ 0 h 955714"/>
                <a:gd name="connsiteX0" fmla="*/ 3013379 w 3189012"/>
                <a:gd name="connsiteY0" fmla="*/ 887047 h 955714"/>
                <a:gd name="connsiteX1" fmla="*/ 2745488 w 3189012"/>
                <a:gd name="connsiteY1" fmla="*/ 665285 h 955714"/>
                <a:gd name="connsiteX2" fmla="*/ 2856369 w 3189012"/>
                <a:gd name="connsiteY2" fmla="*/ 665285 h 955714"/>
                <a:gd name="connsiteX3" fmla="*/ 1449805 w 3189012"/>
                <a:gd name="connsiteY3" fmla="*/ 0 h 955714"/>
                <a:gd name="connsiteX4" fmla="*/ 1671567 w 3189012"/>
                <a:gd name="connsiteY4" fmla="*/ 0 h 955714"/>
                <a:gd name="connsiteX5" fmla="*/ 3078131 w 3189012"/>
                <a:gd name="connsiteY5" fmla="*/ 665285 h 955714"/>
                <a:gd name="connsiteX6" fmla="*/ 3189012 w 3189012"/>
                <a:gd name="connsiteY6" fmla="*/ 665285 h 955714"/>
                <a:gd name="connsiteX7" fmla="*/ 3013379 w 3189012"/>
                <a:gd name="connsiteY7" fmla="*/ 887047 h 955714"/>
                <a:gd name="connsiteX0" fmla="*/ 1560687 w 3189012"/>
                <a:gd name="connsiteY0" fmla="*/ 2588 h 955714"/>
                <a:gd name="connsiteX1" fmla="*/ 218875 w 3189012"/>
                <a:gd name="connsiteY1" fmla="*/ 887047 h 955714"/>
                <a:gd name="connsiteX2" fmla="*/ 0 w 3189012"/>
                <a:gd name="connsiteY2" fmla="*/ 955714 h 955714"/>
                <a:gd name="connsiteX3" fmla="*/ 760699 w 3189012"/>
                <a:gd name="connsiteY3" fmla="*/ 106155 h 955714"/>
                <a:gd name="connsiteX4" fmla="*/ 1560688 w 3189012"/>
                <a:gd name="connsiteY4" fmla="*/ 2588 h 955714"/>
                <a:gd name="connsiteX5" fmla="*/ 1560687 w 3189012"/>
                <a:gd name="connsiteY5" fmla="*/ 2588 h 955714"/>
                <a:gd name="connsiteX0" fmla="*/ 1560687 w 3189012"/>
                <a:gd name="connsiteY0" fmla="*/ 2588 h 955714"/>
                <a:gd name="connsiteX1" fmla="*/ 245647 w 3189012"/>
                <a:gd name="connsiteY1" fmla="*/ 918871 h 955714"/>
                <a:gd name="connsiteX2" fmla="*/ 1871 w 3189012"/>
                <a:gd name="connsiteY2" fmla="*/ 945230 h 955714"/>
                <a:gd name="connsiteX3" fmla="*/ 1449806 w 3189012"/>
                <a:gd name="connsiteY3" fmla="*/ 0 h 955714"/>
                <a:gd name="connsiteX4" fmla="*/ 1671567 w 3189012"/>
                <a:gd name="connsiteY4" fmla="*/ 0 h 955714"/>
                <a:gd name="connsiteX5" fmla="*/ 3078131 w 3189012"/>
                <a:gd name="connsiteY5" fmla="*/ 665285 h 955714"/>
                <a:gd name="connsiteX6" fmla="*/ 3189012 w 3189012"/>
                <a:gd name="connsiteY6" fmla="*/ 665285 h 955714"/>
                <a:gd name="connsiteX7" fmla="*/ 3013379 w 3189012"/>
                <a:gd name="connsiteY7" fmla="*/ 887047 h 955714"/>
                <a:gd name="connsiteX8" fmla="*/ 2745488 w 3189012"/>
                <a:gd name="connsiteY8" fmla="*/ 665285 h 955714"/>
                <a:gd name="connsiteX9" fmla="*/ 2856369 w 3189012"/>
                <a:gd name="connsiteY9" fmla="*/ 665285 h 955714"/>
                <a:gd name="connsiteX10" fmla="*/ 1449805 w 3189012"/>
                <a:gd name="connsiteY10" fmla="*/ 0 h 955714"/>
                <a:gd name="connsiteX0" fmla="*/ 3013379 w 3189012"/>
                <a:gd name="connsiteY0" fmla="*/ 887047 h 955714"/>
                <a:gd name="connsiteX1" fmla="*/ 2745488 w 3189012"/>
                <a:gd name="connsiteY1" fmla="*/ 665285 h 955714"/>
                <a:gd name="connsiteX2" fmla="*/ 2856369 w 3189012"/>
                <a:gd name="connsiteY2" fmla="*/ 665285 h 955714"/>
                <a:gd name="connsiteX3" fmla="*/ 1449805 w 3189012"/>
                <a:gd name="connsiteY3" fmla="*/ 0 h 955714"/>
                <a:gd name="connsiteX4" fmla="*/ 1671567 w 3189012"/>
                <a:gd name="connsiteY4" fmla="*/ 0 h 955714"/>
                <a:gd name="connsiteX5" fmla="*/ 3078131 w 3189012"/>
                <a:gd name="connsiteY5" fmla="*/ 665285 h 955714"/>
                <a:gd name="connsiteX6" fmla="*/ 3189012 w 3189012"/>
                <a:gd name="connsiteY6" fmla="*/ 665285 h 955714"/>
                <a:gd name="connsiteX7" fmla="*/ 3013379 w 3189012"/>
                <a:gd name="connsiteY7" fmla="*/ 887047 h 955714"/>
                <a:gd name="connsiteX0" fmla="*/ 1560687 w 3189012"/>
                <a:gd name="connsiteY0" fmla="*/ 2588 h 955714"/>
                <a:gd name="connsiteX1" fmla="*/ 218875 w 3189012"/>
                <a:gd name="connsiteY1" fmla="*/ 887047 h 955714"/>
                <a:gd name="connsiteX2" fmla="*/ 0 w 3189012"/>
                <a:gd name="connsiteY2" fmla="*/ 955714 h 955714"/>
                <a:gd name="connsiteX3" fmla="*/ 760699 w 3189012"/>
                <a:gd name="connsiteY3" fmla="*/ 106155 h 955714"/>
                <a:gd name="connsiteX4" fmla="*/ 1560688 w 3189012"/>
                <a:gd name="connsiteY4" fmla="*/ 2588 h 955714"/>
                <a:gd name="connsiteX5" fmla="*/ 1560687 w 3189012"/>
                <a:gd name="connsiteY5" fmla="*/ 2588 h 955714"/>
                <a:gd name="connsiteX0" fmla="*/ 1560687 w 3189012"/>
                <a:gd name="connsiteY0" fmla="*/ 2588 h 955714"/>
                <a:gd name="connsiteX1" fmla="*/ 223182 w 3189012"/>
                <a:gd name="connsiteY1" fmla="*/ 893225 h 955714"/>
                <a:gd name="connsiteX2" fmla="*/ 1871 w 3189012"/>
                <a:gd name="connsiteY2" fmla="*/ 945230 h 955714"/>
                <a:gd name="connsiteX3" fmla="*/ 1449806 w 3189012"/>
                <a:gd name="connsiteY3" fmla="*/ 0 h 955714"/>
                <a:gd name="connsiteX4" fmla="*/ 1671567 w 3189012"/>
                <a:gd name="connsiteY4" fmla="*/ 0 h 955714"/>
                <a:gd name="connsiteX5" fmla="*/ 3078131 w 3189012"/>
                <a:gd name="connsiteY5" fmla="*/ 665285 h 955714"/>
                <a:gd name="connsiteX6" fmla="*/ 3189012 w 3189012"/>
                <a:gd name="connsiteY6" fmla="*/ 665285 h 955714"/>
                <a:gd name="connsiteX7" fmla="*/ 3013379 w 3189012"/>
                <a:gd name="connsiteY7" fmla="*/ 887047 h 955714"/>
                <a:gd name="connsiteX8" fmla="*/ 2745488 w 3189012"/>
                <a:gd name="connsiteY8" fmla="*/ 665285 h 955714"/>
                <a:gd name="connsiteX9" fmla="*/ 2856369 w 3189012"/>
                <a:gd name="connsiteY9" fmla="*/ 665285 h 955714"/>
                <a:gd name="connsiteX10" fmla="*/ 1449805 w 3189012"/>
                <a:gd name="connsiteY10" fmla="*/ 0 h 955714"/>
                <a:gd name="connsiteX0" fmla="*/ 3013379 w 3189012"/>
                <a:gd name="connsiteY0" fmla="*/ 887047 h 955714"/>
                <a:gd name="connsiteX1" fmla="*/ 2745488 w 3189012"/>
                <a:gd name="connsiteY1" fmla="*/ 665285 h 955714"/>
                <a:gd name="connsiteX2" fmla="*/ 2856369 w 3189012"/>
                <a:gd name="connsiteY2" fmla="*/ 665285 h 955714"/>
                <a:gd name="connsiteX3" fmla="*/ 1449805 w 3189012"/>
                <a:gd name="connsiteY3" fmla="*/ 0 h 955714"/>
                <a:gd name="connsiteX4" fmla="*/ 1671567 w 3189012"/>
                <a:gd name="connsiteY4" fmla="*/ 0 h 955714"/>
                <a:gd name="connsiteX5" fmla="*/ 3078131 w 3189012"/>
                <a:gd name="connsiteY5" fmla="*/ 665285 h 955714"/>
                <a:gd name="connsiteX6" fmla="*/ 3189012 w 3189012"/>
                <a:gd name="connsiteY6" fmla="*/ 665285 h 955714"/>
                <a:gd name="connsiteX7" fmla="*/ 3013379 w 3189012"/>
                <a:gd name="connsiteY7" fmla="*/ 887047 h 955714"/>
                <a:gd name="connsiteX0" fmla="*/ 1560687 w 3189012"/>
                <a:gd name="connsiteY0" fmla="*/ 2588 h 955714"/>
                <a:gd name="connsiteX1" fmla="*/ 218875 w 3189012"/>
                <a:gd name="connsiteY1" fmla="*/ 887047 h 955714"/>
                <a:gd name="connsiteX2" fmla="*/ 0 w 3189012"/>
                <a:gd name="connsiteY2" fmla="*/ 955714 h 955714"/>
                <a:gd name="connsiteX3" fmla="*/ 760699 w 3189012"/>
                <a:gd name="connsiteY3" fmla="*/ 106155 h 955714"/>
                <a:gd name="connsiteX4" fmla="*/ 1560688 w 3189012"/>
                <a:gd name="connsiteY4" fmla="*/ 2588 h 955714"/>
                <a:gd name="connsiteX5" fmla="*/ 1560687 w 3189012"/>
                <a:gd name="connsiteY5" fmla="*/ 2588 h 955714"/>
                <a:gd name="connsiteX0" fmla="*/ 1560687 w 3189012"/>
                <a:gd name="connsiteY0" fmla="*/ 2588 h 955714"/>
                <a:gd name="connsiteX1" fmla="*/ 223182 w 3189012"/>
                <a:gd name="connsiteY1" fmla="*/ 893225 h 955714"/>
                <a:gd name="connsiteX2" fmla="*/ 1871 w 3189012"/>
                <a:gd name="connsiteY2" fmla="*/ 945230 h 955714"/>
                <a:gd name="connsiteX3" fmla="*/ 1449806 w 3189012"/>
                <a:gd name="connsiteY3" fmla="*/ 0 h 955714"/>
                <a:gd name="connsiteX4" fmla="*/ 1671567 w 3189012"/>
                <a:gd name="connsiteY4" fmla="*/ 0 h 955714"/>
                <a:gd name="connsiteX5" fmla="*/ 3078131 w 3189012"/>
                <a:gd name="connsiteY5" fmla="*/ 665285 h 955714"/>
                <a:gd name="connsiteX6" fmla="*/ 3189012 w 3189012"/>
                <a:gd name="connsiteY6" fmla="*/ 665285 h 955714"/>
                <a:gd name="connsiteX7" fmla="*/ 3013379 w 3189012"/>
                <a:gd name="connsiteY7" fmla="*/ 887047 h 955714"/>
                <a:gd name="connsiteX8" fmla="*/ 2745488 w 3189012"/>
                <a:gd name="connsiteY8" fmla="*/ 665285 h 955714"/>
                <a:gd name="connsiteX9" fmla="*/ 2856369 w 3189012"/>
                <a:gd name="connsiteY9" fmla="*/ 665285 h 955714"/>
                <a:gd name="connsiteX10" fmla="*/ 1449805 w 3189012"/>
                <a:gd name="connsiteY10" fmla="*/ 0 h 9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89012" h="955714" stroke="0" extrusionOk="0">
                  <a:moveTo>
                    <a:pt x="3013379" y="887047"/>
                  </a:moveTo>
                  <a:lnTo>
                    <a:pt x="2745488" y="665285"/>
                  </a:lnTo>
                  <a:lnTo>
                    <a:pt x="2856369" y="665285"/>
                  </a:lnTo>
                  <a:cubicBezTo>
                    <a:pt x="2690763" y="273637"/>
                    <a:pt x="2112231" y="0"/>
                    <a:pt x="1449805" y="0"/>
                  </a:cubicBezTo>
                  <a:lnTo>
                    <a:pt x="1671567" y="0"/>
                  </a:lnTo>
                  <a:cubicBezTo>
                    <a:pt x="2333993" y="0"/>
                    <a:pt x="2912525" y="273638"/>
                    <a:pt x="3078131" y="665285"/>
                  </a:cubicBezTo>
                  <a:lnTo>
                    <a:pt x="3189012" y="665285"/>
                  </a:lnTo>
                  <a:lnTo>
                    <a:pt x="3013379" y="887047"/>
                  </a:lnTo>
                  <a:close/>
                </a:path>
                <a:path w="3189012" h="955714" fill="darkenLess" stroke="0" extrusionOk="0">
                  <a:moveTo>
                    <a:pt x="1560687" y="2588"/>
                  </a:moveTo>
                  <a:cubicBezTo>
                    <a:pt x="803611" y="37977"/>
                    <a:pt x="218875" y="423407"/>
                    <a:pt x="218875" y="887047"/>
                  </a:cubicBezTo>
                  <a:cubicBezTo>
                    <a:pt x="145917" y="909936"/>
                    <a:pt x="77636" y="906615"/>
                    <a:pt x="0" y="955714"/>
                  </a:cubicBezTo>
                  <a:cubicBezTo>
                    <a:pt x="0" y="629481"/>
                    <a:pt x="290372" y="260908"/>
                    <a:pt x="760699" y="106155"/>
                  </a:cubicBezTo>
                  <a:cubicBezTo>
                    <a:pt x="1005619" y="25568"/>
                    <a:pt x="1283285" y="-10379"/>
                    <a:pt x="1560688" y="2588"/>
                  </a:cubicBezTo>
                  <a:lnTo>
                    <a:pt x="1560687" y="2588"/>
                  </a:lnTo>
                  <a:close/>
                </a:path>
                <a:path w="3189012" h="955714" fill="none" extrusionOk="0">
                  <a:moveTo>
                    <a:pt x="1560687" y="2588"/>
                  </a:moveTo>
                  <a:cubicBezTo>
                    <a:pt x="803611" y="37977"/>
                    <a:pt x="223182" y="429585"/>
                    <a:pt x="223182" y="893225"/>
                  </a:cubicBezTo>
                  <a:cubicBezTo>
                    <a:pt x="151696" y="909886"/>
                    <a:pt x="72684" y="926285"/>
                    <a:pt x="1871" y="945230"/>
                  </a:cubicBezTo>
                  <a:cubicBezTo>
                    <a:pt x="1871" y="455327"/>
                    <a:pt x="647506" y="0"/>
                    <a:pt x="1449806" y="0"/>
                  </a:cubicBezTo>
                  <a:lnTo>
                    <a:pt x="1671567" y="0"/>
                  </a:lnTo>
                  <a:cubicBezTo>
                    <a:pt x="2333993" y="0"/>
                    <a:pt x="2912525" y="273638"/>
                    <a:pt x="3078131" y="665285"/>
                  </a:cubicBezTo>
                  <a:lnTo>
                    <a:pt x="3189012" y="665285"/>
                  </a:lnTo>
                  <a:lnTo>
                    <a:pt x="3013379" y="887047"/>
                  </a:lnTo>
                  <a:lnTo>
                    <a:pt x="2745488" y="665285"/>
                  </a:lnTo>
                  <a:lnTo>
                    <a:pt x="2856369" y="665285"/>
                  </a:lnTo>
                  <a:cubicBezTo>
                    <a:pt x="2690763" y="273637"/>
                    <a:pt x="2112231" y="0"/>
                    <a:pt x="1449805" y="0"/>
                  </a:cubicBezTo>
                </a:path>
              </a:pathLst>
            </a:cu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20" name="pole tekstowe 23">
              <a:extLst>
                <a:ext uri="{FF2B5EF4-FFF2-40B4-BE49-F238E27FC236}">
                  <a16:creationId xmlns:a16="http://schemas.microsoft.com/office/drawing/2014/main" id="{442557FB-BEAA-6DEB-3C34-33A20E33C3C1}"/>
                </a:ext>
              </a:extLst>
            </p:cNvPr>
            <p:cNvSpPr txBox="1"/>
            <p:nvPr/>
          </p:nvSpPr>
          <p:spPr>
            <a:xfrm>
              <a:off x="1284412" y="3767961"/>
              <a:ext cx="1967736" cy="246221"/>
            </a:xfrm>
            <a:prstGeom prst="rect">
              <a:avLst/>
            </a:prstGeom>
            <a:noFill/>
          </p:spPr>
          <p:txBody>
            <a:bodyPr wrap="square" rtlCol="0">
              <a:spAutoFit/>
            </a:bodyPr>
            <a:lstStyle/>
            <a:p>
              <a:r>
                <a:rPr lang="pl-PL" sz="1000" dirty="0" err="1"/>
                <a:t>Artificial</a:t>
              </a:r>
              <a:r>
                <a:rPr lang="pl-PL" sz="1000" dirty="0"/>
                <a:t> </a:t>
              </a:r>
              <a:r>
                <a:rPr lang="pl-PL" sz="1000" dirty="0" err="1"/>
                <a:t>soils</a:t>
              </a:r>
              <a:r>
                <a:rPr lang="pl-PL" sz="1000" dirty="0"/>
                <a:t> </a:t>
              </a:r>
              <a:r>
                <a:rPr lang="pl-PL" sz="1000" dirty="0" err="1"/>
                <a:t>substitutes</a:t>
              </a:r>
              <a:r>
                <a:rPr lang="pl-PL" sz="1000" dirty="0"/>
                <a:t> 0.4m</a:t>
              </a:r>
              <a:endParaRPr lang="pl-PL" sz="1000" baseline="30000" dirty="0"/>
            </a:p>
          </p:txBody>
        </p:sp>
        <p:sp>
          <p:nvSpPr>
            <p:cNvPr id="21" name="pole tekstowe 24">
              <a:extLst>
                <a:ext uri="{FF2B5EF4-FFF2-40B4-BE49-F238E27FC236}">
                  <a16:creationId xmlns:a16="http://schemas.microsoft.com/office/drawing/2014/main" id="{DDDC7003-451F-E667-5E26-64261EC31460}"/>
                </a:ext>
              </a:extLst>
            </p:cNvPr>
            <p:cNvSpPr txBox="1"/>
            <p:nvPr/>
          </p:nvSpPr>
          <p:spPr>
            <a:xfrm>
              <a:off x="7384101" y="3760812"/>
              <a:ext cx="1630359" cy="246221"/>
            </a:xfrm>
            <a:prstGeom prst="rect">
              <a:avLst/>
            </a:prstGeom>
            <a:noFill/>
          </p:spPr>
          <p:txBody>
            <a:bodyPr wrap="square" rtlCol="0">
              <a:spAutoFit/>
            </a:bodyPr>
            <a:lstStyle/>
            <a:p>
              <a:r>
                <a:rPr lang="pl-PL" sz="1000" dirty="0" err="1"/>
                <a:t>Artificial</a:t>
              </a:r>
              <a:r>
                <a:rPr lang="pl-PL" sz="1000" dirty="0"/>
                <a:t> </a:t>
              </a:r>
              <a:r>
                <a:rPr lang="pl-PL" sz="1000" dirty="0" err="1"/>
                <a:t>soils</a:t>
              </a:r>
              <a:r>
                <a:rPr lang="pl-PL" sz="1000" dirty="0"/>
                <a:t> </a:t>
              </a:r>
              <a:r>
                <a:rPr lang="pl-PL" sz="1000" dirty="0" err="1"/>
                <a:t>substitutes</a:t>
              </a:r>
              <a:endParaRPr lang="pl-PL" sz="1000" baseline="30000" dirty="0"/>
            </a:p>
          </p:txBody>
        </p:sp>
        <p:sp>
          <p:nvSpPr>
            <p:cNvPr id="22" name="pole tekstowe 25">
              <a:extLst>
                <a:ext uri="{FF2B5EF4-FFF2-40B4-BE49-F238E27FC236}">
                  <a16:creationId xmlns:a16="http://schemas.microsoft.com/office/drawing/2014/main" id="{FCC928E3-7737-D479-1F8F-CE29383F3794}"/>
                </a:ext>
              </a:extLst>
            </p:cNvPr>
            <p:cNvSpPr txBox="1"/>
            <p:nvPr/>
          </p:nvSpPr>
          <p:spPr>
            <a:xfrm>
              <a:off x="3397790" y="2885808"/>
              <a:ext cx="1247457" cy="307777"/>
            </a:xfrm>
            <a:prstGeom prst="rect">
              <a:avLst/>
            </a:prstGeom>
            <a:noFill/>
          </p:spPr>
          <p:txBody>
            <a:bodyPr wrap="none" rtlCol="0">
              <a:spAutoFit/>
            </a:bodyPr>
            <a:lstStyle/>
            <a:p>
              <a:r>
                <a:rPr lang="pl-PL" sz="1400" b="1" dirty="0" err="1"/>
                <a:t>components</a:t>
              </a:r>
              <a:endParaRPr lang="en-US" sz="1400" b="1" dirty="0"/>
            </a:p>
          </p:txBody>
        </p:sp>
      </p:grpSp>
    </p:spTree>
    <p:extLst>
      <p:ext uri="{BB962C8B-B14F-4D97-AF65-F5344CB8AC3E}">
        <p14:creationId xmlns:p14="http://schemas.microsoft.com/office/powerpoint/2010/main" val="943073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2</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grpSp>
        <p:nvGrpSpPr>
          <p:cNvPr id="6" name="Grupa 8">
            <a:extLst>
              <a:ext uri="{FF2B5EF4-FFF2-40B4-BE49-F238E27FC236}">
                <a16:creationId xmlns:a16="http://schemas.microsoft.com/office/drawing/2014/main" id="{C8150B8F-6030-D4CA-D9D2-10821F3A91F4}"/>
              </a:ext>
            </a:extLst>
          </p:cNvPr>
          <p:cNvGrpSpPr/>
          <p:nvPr/>
        </p:nvGrpSpPr>
        <p:grpSpPr>
          <a:xfrm>
            <a:off x="4438990" y="1919334"/>
            <a:ext cx="7698150" cy="4249755"/>
            <a:chOff x="4299251" y="2330934"/>
            <a:chExt cx="7594304" cy="4214723"/>
          </a:xfrm>
        </p:grpSpPr>
        <p:sp>
          <p:nvSpPr>
            <p:cNvPr id="10" name="Freeform 6">
              <a:extLst>
                <a:ext uri="{FF2B5EF4-FFF2-40B4-BE49-F238E27FC236}">
                  <a16:creationId xmlns:a16="http://schemas.microsoft.com/office/drawing/2014/main" id="{0514B987-1C2B-14D6-18FA-785EB346F02D}"/>
                </a:ext>
              </a:extLst>
            </p:cNvPr>
            <p:cNvSpPr>
              <a:spLocks/>
            </p:cNvSpPr>
            <p:nvPr/>
          </p:nvSpPr>
          <p:spPr bwMode="auto">
            <a:xfrm>
              <a:off x="6780574" y="5495318"/>
              <a:ext cx="82594" cy="49867"/>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 name="Freeform 7">
              <a:extLst>
                <a:ext uri="{FF2B5EF4-FFF2-40B4-BE49-F238E27FC236}">
                  <a16:creationId xmlns:a16="http://schemas.microsoft.com/office/drawing/2014/main" id="{B1DF4056-45DA-4160-BBE6-6FAAECE0C3DB}"/>
                </a:ext>
              </a:extLst>
            </p:cNvPr>
            <p:cNvSpPr>
              <a:spLocks noEditPoints="1"/>
            </p:cNvSpPr>
            <p:nvPr/>
          </p:nvSpPr>
          <p:spPr bwMode="auto">
            <a:xfrm>
              <a:off x="5622706" y="3608136"/>
              <a:ext cx="455044" cy="662307"/>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 name="Freeform 9">
              <a:extLst>
                <a:ext uri="{FF2B5EF4-FFF2-40B4-BE49-F238E27FC236}">
                  <a16:creationId xmlns:a16="http://schemas.microsoft.com/office/drawing/2014/main" id="{597381D9-ABD6-78AB-1DF2-3BC30F9FBABF}"/>
                </a:ext>
              </a:extLst>
            </p:cNvPr>
            <p:cNvSpPr>
              <a:spLocks noEditPoints="1"/>
            </p:cNvSpPr>
            <p:nvPr/>
          </p:nvSpPr>
          <p:spPr bwMode="auto">
            <a:xfrm>
              <a:off x="6964463" y="4195640"/>
              <a:ext cx="381801" cy="30544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3" name="Freeform 10">
              <a:extLst>
                <a:ext uri="{FF2B5EF4-FFF2-40B4-BE49-F238E27FC236}">
                  <a16:creationId xmlns:a16="http://schemas.microsoft.com/office/drawing/2014/main" id="{1C9BAC47-C066-4C89-67C8-3E8106C4A145}"/>
                </a:ext>
              </a:extLst>
            </p:cNvPr>
            <p:cNvSpPr>
              <a:spLocks/>
            </p:cNvSpPr>
            <p:nvPr/>
          </p:nvSpPr>
          <p:spPr bwMode="auto">
            <a:xfrm>
              <a:off x="7273019" y="4396670"/>
              <a:ext cx="93503" cy="110644"/>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4" name="Freeform 11">
              <a:extLst>
                <a:ext uri="{FF2B5EF4-FFF2-40B4-BE49-F238E27FC236}">
                  <a16:creationId xmlns:a16="http://schemas.microsoft.com/office/drawing/2014/main" id="{10389A48-360E-FBB0-88F8-C99D7A8271A1}"/>
                </a:ext>
              </a:extLst>
            </p:cNvPr>
            <p:cNvSpPr>
              <a:spLocks/>
            </p:cNvSpPr>
            <p:nvPr/>
          </p:nvSpPr>
          <p:spPr bwMode="auto">
            <a:xfrm>
              <a:off x="7299511" y="4759768"/>
              <a:ext cx="444135" cy="28829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5" name="Line 12">
              <a:extLst>
                <a:ext uri="{FF2B5EF4-FFF2-40B4-BE49-F238E27FC236}">
                  <a16:creationId xmlns:a16="http://schemas.microsoft.com/office/drawing/2014/main" id="{2AFE189A-15D9-C553-2C4E-8B533C2DDEDC}"/>
                </a:ext>
              </a:extLst>
            </p:cNvPr>
            <p:cNvSpPr>
              <a:spLocks noChangeShapeType="1"/>
            </p:cNvSpPr>
            <p:nvPr/>
          </p:nvSpPr>
          <p:spPr bwMode="auto">
            <a:xfrm>
              <a:off x="7357172" y="469431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6" name="Line 13">
              <a:extLst>
                <a:ext uri="{FF2B5EF4-FFF2-40B4-BE49-F238E27FC236}">
                  <a16:creationId xmlns:a16="http://schemas.microsoft.com/office/drawing/2014/main" id="{A95443E1-558B-AAB8-46E6-F1F8B279E9BD}"/>
                </a:ext>
              </a:extLst>
            </p:cNvPr>
            <p:cNvSpPr>
              <a:spLocks noChangeShapeType="1"/>
            </p:cNvSpPr>
            <p:nvPr/>
          </p:nvSpPr>
          <p:spPr bwMode="auto">
            <a:xfrm>
              <a:off x="7357172" y="469431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7" name="Freeform 14">
              <a:extLst>
                <a:ext uri="{FF2B5EF4-FFF2-40B4-BE49-F238E27FC236}">
                  <a16:creationId xmlns:a16="http://schemas.microsoft.com/office/drawing/2014/main" id="{09482F3E-22A3-B0CC-D29F-1AA24E032E10}"/>
                </a:ext>
              </a:extLst>
            </p:cNvPr>
            <p:cNvSpPr>
              <a:spLocks/>
            </p:cNvSpPr>
            <p:nvPr/>
          </p:nvSpPr>
          <p:spPr bwMode="auto">
            <a:xfrm>
              <a:off x="7633002" y="4569647"/>
              <a:ext cx="765161" cy="391151"/>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8" name="Freeform 15">
              <a:extLst>
                <a:ext uri="{FF2B5EF4-FFF2-40B4-BE49-F238E27FC236}">
                  <a16:creationId xmlns:a16="http://schemas.microsoft.com/office/drawing/2014/main" id="{CCCF828C-91F9-2E4E-D1D8-7C3FBC367DC4}"/>
                </a:ext>
              </a:extLst>
            </p:cNvPr>
            <p:cNvSpPr>
              <a:spLocks/>
            </p:cNvSpPr>
            <p:nvPr/>
          </p:nvSpPr>
          <p:spPr bwMode="auto">
            <a:xfrm>
              <a:off x="7634560" y="4823661"/>
              <a:ext cx="24934" cy="29608"/>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19" name="Group 20">
              <a:extLst>
                <a:ext uri="{FF2B5EF4-FFF2-40B4-BE49-F238E27FC236}">
                  <a16:creationId xmlns:a16="http://schemas.microsoft.com/office/drawing/2014/main" id="{AE33D887-0927-C927-0540-20F909CAC09E}"/>
                </a:ext>
              </a:extLst>
            </p:cNvPr>
            <p:cNvGrpSpPr/>
            <p:nvPr/>
          </p:nvGrpSpPr>
          <p:grpSpPr>
            <a:xfrm>
              <a:off x="6175927" y="4240832"/>
              <a:ext cx="1444607" cy="1429022"/>
              <a:chOff x="1554491" y="4533230"/>
              <a:chExt cx="774055" cy="765705"/>
            </a:xfrm>
            <a:solidFill>
              <a:schemeClr val="accent1">
                <a:lumMod val="60000"/>
                <a:lumOff val="40000"/>
              </a:schemeClr>
            </a:solidFill>
          </p:grpSpPr>
          <p:sp>
            <p:nvSpPr>
              <p:cNvPr id="136" name="Freeform 16">
                <a:extLst>
                  <a:ext uri="{FF2B5EF4-FFF2-40B4-BE49-F238E27FC236}">
                    <a16:creationId xmlns:a16="http://schemas.microsoft.com/office/drawing/2014/main" id="{D029AC30-117C-CE45-8191-83BCDD5247D7}"/>
                  </a:ext>
                </a:extLst>
              </p:cNvPr>
              <p:cNvSpPr>
                <a:spLocks noEditPoints="1"/>
              </p:cNvSpPr>
              <p:nvPr/>
            </p:nvSpPr>
            <p:spPr bwMode="auto">
              <a:xfrm>
                <a:off x="1554491" y="4533230"/>
                <a:ext cx="725625" cy="705584"/>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37" name="Freeform 17">
                <a:extLst>
                  <a:ext uri="{FF2B5EF4-FFF2-40B4-BE49-F238E27FC236}">
                    <a16:creationId xmlns:a16="http://schemas.microsoft.com/office/drawing/2014/main" id="{BD06C2AC-B0A7-AD94-FC59-21B939225F9B}"/>
                  </a:ext>
                </a:extLst>
              </p:cNvPr>
              <p:cNvSpPr>
                <a:spLocks/>
              </p:cNvSpPr>
              <p:nvPr/>
            </p:nvSpPr>
            <p:spPr bwMode="auto">
              <a:xfrm>
                <a:off x="2265085" y="5172013"/>
                <a:ext cx="63461" cy="126922"/>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20" name="Group 23">
              <a:extLst>
                <a:ext uri="{FF2B5EF4-FFF2-40B4-BE49-F238E27FC236}">
                  <a16:creationId xmlns:a16="http://schemas.microsoft.com/office/drawing/2014/main" id="{0006D11A-5DF5-26AF-388E-21677BD344F7}"/>
                </a:ext>
              </a:extLst>
            </p:cNvPr>
            <p:cNvGrpSpPr/>
            <p:nvPr/>
          </p:nvGrpSpPr>
          <p:grpSpPr>
            <a:xfrm>
              <a:off x="7350936" y="4861063"/>
              <a:ext cx="1122026" cy="1499147"/>
              <a:chOff x="2184089" y="4865565"/>
              <a:chExt cx="601208" cy="803280"/>
            </a:xfrm>
            <a:solidFill>
              <a:schemeClr val="accent1">
                <a:lumMod val="60000"/>
                <a:lumOff val="40000"/>
              </a:schemeClr>
            </a:solidFill>
          </p:grpSpPr>
          <p:sp>
            <p:nvSpPr>
              <p:cNvPr id="133" name="Freeform 24">
                <a:extLst>
                  <a:ext uri="{FF2B5EF4-FFF2-40B4-BE49-F238E27FC236}">
                    <a16:creationId xmlns:a16="http://schemas.microsoft.com/office/drawing/2014/main" id="{9230CA11-2F1A-A9E6-E025-42FE7AF33F70}"/>
                  </a:ext>
                </a:extLst>
              </p:cNvPr>
              <p:cNvSpPr>
                <a:spLocks noEditPoints="1"/>
              </p:cNvSpPr>
              <p:nvPr/>
            </p:nvSpPr>
            <p:spPr bwMode="auto">
              <a:xfrm>
                <a:off x="2184089" y="4865565"/>
                <a:ext cx="601208" cy="708924"/>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34" name="Freeform 25">
                <a:extLst>
                  <a:ext uri="{FF2B5EF4-FFF2-40B4-BE49-F238E27FC236}">
                    <a16:creationId xmlns:a16="http://schemas.microsoft.com/office/drawing/2014/main" id="{9A1ACB4B-E8C5-E118-3227-D1BA5DF7B7AE}"/>
                  </a:ext>
                </a:extLst>
              </p:cNvPr>
              <p:cNvSpPr>
                <a:spLocks/>
              </p:cNvSpPr>
              <p:nvPr/>
            </p:nvSpPr>
            <p:spPr bwMode="auto">
              <a:xfrm>
                <a:off x="2452963" y="5542758"/>
                <a:ext cx="168672" cy="126087"/>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35" name="Freeform 26">
                <a:extLst>
                  <a:ext uri="{FF2B5EF4-FFF2-40B4-BE49-F238E27FC236}">
                    <a16:creationId xmlns:a16="http://schemas.microsoft.com/office/drawing/2014/main" id="{C58D343D-92A4-0E99-FF1F-10FDBABE6447}"/>
                  </a:ext>
                </a:extLst>
              </p:cNvPr>
              <p:cNvSpPr>
                <a:spLocks/>
              </p:cNvSpPr>
              <p:nvPr/>
            </p:nvSpPr>
            <p:spPr bwMode="auto">
              <a:xfrm>
                <a:off x="2244210" y="5308955"/>
                <a:ext cx="85171" cy="176188"/>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21" name="Freeform 27">
              <a:extLst>
                <a:ext uri="{FF2B5EF4-FFF2-40B4-BE49-F238E27FC236}">
                  <a16:creationId xmlns:a16="http://schemas.microsoft.com/office/drawing/2014/main" id="{91929B82-FF50-8DA0-0A9B-B6566044B216}"/>
                </a:ext>
              </a:extLst>
            </p:cNvPr>
            <p:cNvSpPr>
              <a:spLocks noEditPoints="1"/>
            </p:cNvSpPr>
            <p:nvPr/>
          </p:nvSpPr>
          <p:spPr bwMode="auto">
            <a:xfrm>
              <a:off x="8109864" y="3642420"/>
              <a:ext cx="1022289" cy="927229"/>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2" name="Freeform 28">
              <a:extLst>
                <a:ext uri="{FF2B5EF4-FFF2-40B4-BE49-F238E27FC236}">
                  <a16:creationId xmlns:a16="http://schemas.microsoft.com/office/drawing/2014/main" id="{A0187ED7-05F8-37C2-30AE-98075399A452}"/>
                </a:ext>
              </a:extLst>
            </p:cNvPr>
            <p:cNvSpPr>
              <a:spLocks noEditPoints="1"/>
            </p:cNvSpPr>
            <p:nvPr/>
          </p:nvSpPr>
          <p:spPr bwMode="auto">
            <a:xfrm>
              <a:off x="7918183" y="4248625"/>
              <a:ext cx="687241" cy="384917"/>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3" name="Freeform 29">
              <a:extLst>
                <a:ext uri="{FF2B5EF4-FFF2-40B4-BE49-F238E27FC236}">
                  <a16:creationId xmlns:a16="http://schemas.microsoft.com/office/drawing/2014/main" id="{00CBF168-C765-9F28-FB55-89D893DB4746}"/>
                </a:ext>
              </a:extLst>
            </p:cNvPr>
            <p:cNvSpPr>
              <a:spLocks/>
            </p:cNvSpPr>
            <p:nvPr/>
          </p:nvSpPr>
          <p:spPr bwMode="auto">
            <a:xfrm>
              <a:off x="8374785" y="4482379"/>
              <a:ext cx="593739" cy="282065"/>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4" name="Freeform 30">
              <a:extLst>
                <a:ext uri="{FF2B5EF4-FFF2-40B4-BE49-F238E27FC236}">
                  <a16:creationId xmlns:a16="http://schemas.microsoft.com/office/drawing/2014/main" id="{7A220EE5-FD5E-695D-385A-0B4330AA61C9}"/>
                </a:ext>
              </a:extLst>
            </p:cNvPr>
            <p:cNvSpPr>
              <a:spLocks noEditPoints="1"/>
            </p:cNvSpPr>
            <p:nvPr/>
          </p:nvSpPr>
          <p:spPr bwMode="auto">
            <a:xfrm>
              <a:off x="8296867" y="4641332"/>
              <a:ext cx="648283" cy="417642"/>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5" name="Freeform 31">
              <a:extLst>
                <a:ext uri="{FF2B5EF4-FFF2-40B4-BE49-F238E27FC236}">
                  <a16:creationId xmlns:a16="http://schemas.microsoft.com/office/drawing/2014/main" id="{A1329362-1282-8C1A-5246-73C69F07A4A3}"/>
                </a:ext>
              </a:extLst>
            </p:cNvPr>
            <p:cNvSpPr>
              <a:spLocks/>
            </p:cNvSpPr>
            <p:nvPr/>
          </p:nvSpPr>
          <p:spPr bwMode="auto">
            <a:xfrm>
              <a:off x="8013244" y="4884439"/>
              <a:ext cx="305440" cy="221289"/>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6" name="Freeform 32">
              <a:extLst>
                <a:ext uri="{FF2B5EF4-FFF2-40B4-BE49-F238E27FC236}">
                  <a16:creationId xmlns:a16="http://schemas.microsoft.com/office/drawing/2014/main" id="{40CE138C-412D-E868-A6DD-13419A34C90B}"/>
                </a:ext>
              </a:extLst>
            </p:cNvPr>
            <p:cNvSpPr>
              <a:spLocks noEditPoints="1"/>
            </p:cNvSpPr>
            <p:nvPr/>
          </p:nvSpPr>
          <p:spPr bwMode="auto">
            <a:xfrm>
              <a:off x="8017920" y="4940538"/>
              <a:ext cx="573480" cy="532962"/>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7" name="Freeform 33">
              <a:extLst>
                <a:ext uri="{FF2B5EF4-FFF2-40B4-BE49-F238E27FC236}">
                  <a16:creationId xmlns:a16="http://schemas.microsoft.com/office/drawing/2014/main" id="{50F53F7C-61EA-EB3A-49FA-57408F2F60B0}"/>
                </a:ext>
              </a:extLst>
            </p:cNvPr>
            <p:cNvSpPr>
              <a:spLocks noEditPoints="1"/>
            </p:cNvSpPr>
            <p:nvPr/>
          </p:nvSpPr>
          <p:spPr bwMode="auto">
            <a:xfrm>
              <a:off x="8881255" y="5298962"/>
              <a:ext cx="654516" cy="444134"/>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8" name="Freeform 34">
              <a:extLst>
                <a:ext uri="{FF2B5EF4-FFF2-40B4-BE49-F238E27FC236}">
                  <a16:creationId xmlns:a16="http://schemas.microsoft.com/office/drawing/2014/main" id="{77942C04-9705-7994-BBBA-9E632650AD22}"/>
                </a:ext>
              </a:extLst>
            </p:cNvPr>
            <p:cNvSpPr>
              <a:spLocks/>
            </p:cNvSpPr>
            <p:nvPr/>
          </p:nvSpPr>
          <p:spPr bwMode="auto">
            <a:xfrm>
              <a:off x="8678668" y="4686525"/>
              <a:ext cx="963072" cy="704382"/>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9" name="Freeform 37">
              <a:extLst>
                <a:ext uri="{FF2B5EF4-FFF2-40B4-BE49-F238E27FC236}">
                  <a16:creationId xmlns:a16="http://schemas.microsoft.com/office/drawing/2014/main" id="{68D0BC6B-B2AF-4F5A-3C1A-C6CDA4414127}"/>
                </a:ext>
              </a:extLst>
            </p:cNvPr>
            <p:cNvSpPr>
              <a:spLocks/>
            </p:cNvSpPr>
            <p:nvPr/>
          </p:nvSpPr>
          <p:spPr bwMode="auto">
            <a:xfrm>
              <a:off x="8814247" y="3355681"/>
              <a:ext cx="581272" cy="444134"/>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39">
              <a:extLst>
                <a:ext uri="{FF2B5EF4-FFF2-40B4-BE49-F238E27FC236}">
                  <a16:creationId xmlns:a16="http://schemas.microsoft.com/office/drawing/2014/main" id="{ACFEE426-2F9A-F560-93DF-20C43A21A100}"/>
                </a:ext>
              </a:extLst>
            </p:cNvPr>
            <p:cNvSpPr>
              <a:spLocks/>
            </p:cNvSpPr>
            <p:nvPr/>
          </p:nvSpPr>
          <p:spPr bwMode="auto">
            <a:xfrm>
              <a:off x="8800222" y="3061149"/>
              <a:ext cx="732434" cy="43322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31" name="Group 37">
              <a:extLst>
                <a:ext uri="{FF2B5EF4-FFF2-40B4-BE49-F238E27FC236}">
                  <a16:creationId xmlns:a16="http://schemas.microsoft.com/office/drawing/2014/main" id="{0E69E09A-7F58-FD79-A15E-14CDDDDB55B8}"/>
                </a:ext>
              </a:extLst>
            </p:cNvPr>
            <p:cNvGrpSpPr/>
            <p:nvPr/>
          </p:nvGrpSpPr>
          <p:grpSpPr>
            <a:xfrm>
              <a:off x="8889047" y="2760385"/>
              <a:ext cx="635815" cy="405176"/>
              <a:chOff x="3008245" y="3739970"/>
              <a:chExt cx="340685" cy="217103"/>
            </a:xfrm>
            <a:solidFill>
              <a:schemeClr val="accent1">
                <a:lumMod val="60000"/>
                <a:lumOff val="40000"/>
              </a:schemeClr>
            </a:solidFill>
          </p:grpSpPr>
          <p:sp>
            <p:nvSpPr>
              <p:cNvPr id="130" name="Freeform 40">
                <a:extLst>
                  <a:ext uri="{FF2B5EF4-FFF2-40B4-BE49-F238E27FC236}">
                    <a16:creationId xmlns:a16="http://schemas.microsoft.com/office/drawing/2014/main" id="{53D0DF00-43CC-58A9-4241-C7C6FA4B0CF1}"/>
                  </a:ext>
                </a:extLst>
              </p:cNvPr>
              <p:cNvSpPr>
                <a:spLocks/>
              </p:cNvSpPr>
              <p:nvPr/>
            </p:nvSpPr>
            <p:spPr bwMode="auto">
              <a:xfrm>
                <a:off x="3081726" y="3739970"/>
                <a:ext cx="267204" cy="217103"/>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31" name="Freeform 41">
                <a:extLst>
                  <a:ext uri="{FF2B5EF4-FFF2-40B4-BE49-F238E27FC236}">
                    <a16:creationId xmlns:a16="http://schemas.microsoft.com/office/drawing/2014/main" id="{679C39E2-5780-7D0D-5D62-0827B67C9F80}"/>
                  </a:ext>
                </a:extLst>
              </p:cNvPr>
              <p:cNvSpPr>
                <a:spLocks/>
              </p:cNvSpPr>
              <p:nvPr/>
            </p:nvSpPr>
            <p:spPr bwMode="auto">
              <a:xfrm>
                <a:off x="3008245" y="3841006"/>
                <a:ext cx="90181" cy="75986"/>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32" name="Freeform 42">
                <a:extLst>
                  <a:ext uri="{FF2B5EF4-FFF2-40B4-BE49-F238E27FC236}">
                    <a16:creationId xmlns:a16="http://schemas.microsoft.com/office/drawing/2014/main" id="{6819E53F-45CB-FA4D-A4EA-9B2041B03082}"/>
                  </a:ext>
                </a:extLst>
              </p:cNvPr>
              <p:cNvSpPr>
                <a:spLocks/>
              </p:cNvSpPr>
              <p:nvPr/>
            </p:nvSpPr>
            <p:spPr bwMode="auto">
              <a:xfrm>
                <a:off x="3024111" y="3796751"/>
                <a:ext cx="53441" cy="41751"/>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32" name="Group 41">
              <a:extLst>
                <a:ext uri="{FF2B5EF4-FFF2-40B4-BE49-F238E27FC236}">
                  <a16:creationId xmlns:a16="http://schemas.microsoft.com/office/drawing/2014/main" id="{FB15BAA1-84C2-C7BA-F4A4-9ECB899C5A48}"/>
                </a:ext>
              </a:extLst>
            </p:cNvPr>
            <p:cNvGrpSpPr/>
            <p:nvPr/>
          </p:nvGrpSpPr>
          <p:grpSpPr>
            <a:xfrm>
              <a:off x="8639707" y="5676087"/>
              <a:ext cx="838403" cy="869570"/>
              <a:chOff x="2874643" y="5302275"/>
              <a:chExt cx="449236" cy="465937"/>
            </a:xfrm>
            <a:solidFill>
              <a:schemeClr val="accent1">
                <a:lumMod val="60000"/>
                <a:lumOff val="40000"/>
              </a:schemeClr>
            </a:solidFill>
          </p:grpSpPr>
          <p:sp>
            <p:nvSpPr>
              <p:cNvPr id="113" name="Freeform 57">
                <a:extLst>
                  <a:ext uri="{FF2B5EF4-FFF2-40B4-BE49-F238E27FC236}">
                    <a16:creationId xmlns:a16="http://schemas.microsoft.com/office/drawing/2014/main" id="{90CCC98A-DA13-802E-97B5-CC4076DA11AC}"/>
                  </a:ext>
                </a:extLst>
              </p:cNvPr>
              <p:cNvSpPr>
                <a:spLocks/>
              </p:cNvSpPr>
              <p:nvPr/>
            </p:nvSpPr>
            <p:spPr bwMode="auto">
              <a:xfrm>
                <a:off x="3113456" y="5371581"/>
                <a:ext cx="20040" cy="20876"/>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114" name="Group 43">
                <a:extLst>
                  <a:ext uri="{FF2B5EF4-FFF2-40B4-BE49-F238E27FC236}">
                    <a16:creationId xmlns:a16="http://schemas.microsoft.com/office/drawing/2014/main" id="{812E7FBE-227C-3C31-FFB0-E9C9E318BBCB}"/>
                  </a:ext>
                </a:extLst>
              </p:cNvPr>
              <p:cNvGrpSpPr/>
              <p:nvPr/>
            </p:nvGrpSpPr>
            <p:grpSpPr>
              <a:xfrm>
                <a:off x="2874643" y="5302275"/>
                <a:ext cx="449236" cy="465937"/>
                <a:chOff x="2874643" y="5302275"/>
                <a:chExt cx="449236" cy="465937"/>
              </a:xfrm>
              <a:grpFill/>
            </p:grpSpPr>
            <p:sp>
              <p:nvSpPr>
                <p:cNvPr id="115" name="Freeform 43">
                  <a:extLst>
                    <a:ext uri="{FF2B5EF4-FFF2-40B4-BE49-F238E27FC236}">
                      <a16:creationId xmlns:a16="http://schemas.microsoft.com/office/drawing/2014/main" id="{3E6927B1-E11E-A4C9-F9D2-AA10D1F91D17}"/>
                    </a:ext>
                  </a:extLst>
                </p:cNvPr>
                <p:cNvSpPr>
                  <a:spLocks noEditPoints="1"/>
                </p:cNvSpPr>
                <p:nvPr/>
              </p:nvSpPr>
              <p:spPr bwMode="auto">
                <a:xfrm>
                  <a:off x="2874643" y="5302275"/>
                  <a:ext cx="362395" cy="409991"/>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6" name="Freeform 44">
                  <a:extLst>
                    <a:ext uri="{FF2B5EF4-FFF2-40B4-BE49-F238E27FC236}">
                      <a16:creationId xmlns:a16="http://schemas.microsoft.com/office/drawing/2014/main" id="{D5FC2C81-BF06-E652-D0AF-E328C6D9F8D9}"/>
                    </a:ext>
                  </a:extLst>
                </p:cNvPr>
                <p:cNvSpPr>
                  <a:spLocks/>
                </p:cNvSpPr>
                <p:nvPr/>
              </p:nvSpPr>
              <p:spPr bwMode="auto">
                <a:xfrm>
                  <a:off x="2878819" y="5542758"/>
                  <a:ext cx="27556" cy="32566"/>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7" name="Freeform 45">
                  <a:extLst>
                    <a:ext uri="{FF2B5EF4-FFF2-40B4-BE49-F238E27FC236}">
                      <a16:creationId xmlns:a16="http://schemas.microsoft.com/office/drawing/2014/main" id="{5D43A0D6-6EDA-6CAE-4501-E1A07ADA034D}"/>
                    </a:ext>
                  </a:extLst>
                </p:cNvPr>
                <p:cNvSpPr>
                  <a:spLocks/>
                </p:cNvSpPr>
                <p:nvPr/>
              </p:nvSpPr>
              <p:spPr bwMode="auto">
                <a:xfrm>
                  <a:off x="2893849" y="5584509"/>
                  <a:ext cx="20040" cy="22546"/>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8" name="Freeform 46">
                  <a:extLst>
                    <a:ext uri="{FF2B5EF4-FFF2-40B4-BE49-F238E27FC236}">
                      <a16:creationId xmlns:a16="http://schemas.microsoft.com/office/drawing/2014/main" id="{805CC970-4F73-6D94-4938-56CAADF37412}"/>
                    </a:ext>
                  </a:extLst>
                </p:cNvPr>
                <p:cNvSpPr>
                  <a:spLocks/>
                </p:cNvSpPr>
                <p:nvPr/>
              </p:nvSpPr>
              <p:spPr bwMode="auto">
                <a:xfrm>
                  <a:off x="3123477" y="5597869"/>
                  <a:ext cx="16700" cy="20876"/>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9" name="Freeform 47">
                  <a:extLst>
                    <a:ext uri="{FF2B5EF4-FFF2-40B4-BE49-F238E27FC236}">
                      <a16:creationId xmlns:a16="http://schemas.microsoft.com/office/drawing/2014/main" id="{DF5B71F9-0406-6D32-4280-FDAAE371E269}"/>
                    </a:ext>
                  </a:extLst>
                </p:cNvPr>
                <p:cNvSpPr>
                  <a:spLocks/>
                </p:cNvSpPr>
                <p:nvPr/>
              </p:nvSpPr>
              <p:spPr bwMode="auto">
                <a:xfrm>
                  <a:off x="3143517" y="5622919"/>
                  <a:ext cx="16700" cy="8350"/>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0" name="Freeform 48">
                  <a:extLst>
                    <a:ext uri="{FF2B5EF4-FFF2-40B4-BE49-F238E27FC236}">
                      <a16:creationId xmlns:a16="http://schemas.microsoft.com/office/drawing/2014/main" id="{9F593FA1-4B84-030A-0561-67B22137DE87}"/>
                    </a:ext>
                  </a:extLst>
                </p:cNvPr>
                <p:cNvSpPr>
                  <a:spLocks/>
                </p:cNvSpPr>
                <p:nvPr/>
              </p:nvSpPr>
              <p:spPr bwMode="auto">
                <a:xfrm>
                  <a:off x="3156042" y="5657155"/>
                  <a:ext cx="11690" cy="19206"/>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1" name="Freeform 49">
                  <a:extLst>
                    <a:ext uri="{FF2B5EF4-FFF2-40B4-BE49-F238E27FC236}">
                      <a16:creationId xmlns:a16="http://schemas.microsoft.com/office/drawing/2014/main" id="{8D3EA6D2-F96A-D97D-E800-E30755A7D3F8}"/>
                    </a:ext>
                  </a:extLst>
                </p:cNvPr>
                <p:cNvSpPr>
                  <a:spLocks/>
                </p:cNvSpPr>
                <p:nvPr/>
              </p:nvSpPr>
              <p:spPr bwMode="auto">
                <a:xfrm>
                  <a:off x="3137672" y="5660495"/>
                  <a:ext cx="9185" cy="15030"/>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2" name="Freeform 50">
                  <a:extLst>
                    <a:ext uri="{FF2B5EF4-FFF2-40B4-BE49-F238E27FC236}">
                      <a16:creationId xmlns:a16="http://schemas.microsoft.com/office/drawing/2014/main" id="{62B9B45A-EFCB-CAAE-A64E-41417CEB4A9A}"/>
                    </a:ext>
                  </a:extLst>
                </p:cNvPr>
                <p:cNvSpPr>
                  <a:spLocks/>
                </p:cNvSpPr>
                <p:nvPr/>
              </p:nvSpPr>
              <p:spPr bwMode="auto">
                <a:xfrm>
                  <a:off x="3033295" y="5737316"/>
                  <a:ext cx="143622" cy="30896"/>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3" name="Freeform 51">
                  <a:extLst>
                    <a:ext uri="{FF2B5EF4-FFF2-40B4-BE49-F238E27FC236}">
                      <a16:creationId xmlns:a16="http://schemas.microsoft.com/office/drawing/2014/main" id="{24703B5B-245C-7509-DDC2-DC1F74610914}"/>
                    </a:ext>
                  </a:extLst>
                </p:cNvPr>
                <p:cNvSpPr>
                  <a:spLocks/>
                </p:cNvSpPr>
                <p:nvPr/>
              </p:nvSpPr>
              <p:spPr bwMode="auto">
                <a:xfrm>
                  <a:off x="3186937" y="5540253"/>
                  <a:ext cx="20876" cy="40081"/>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4" name="Freeform 52">
                  <a:extLst>
                    <a:ext uri="{FF2B5EF4-FFF2-40B4-BE49-F238E27FC236}">
                      <a16:creationId xmlns:a16="http://schemas.microsoft.com/office/drawing/2014/main" id="{CD4C9C2E-1C8C-D5E0-B839-0EE24882787F}"/>
                    </a:ext>
                  </a:extLst>
                </p:cNvPr>
                <p:cNvSpPr>
                  <a:spLocks/>
                </p:cNvSpPr>
                <p:nvPr/>
              </p:nvSpPr>
              <p:spPr bwMode="auto">
                <a:xfrm>
                  <a:off x="3186937" y="5487647"/>
                  <a:ext cx="45926" cy="35906"/>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5" name="Freeform 53">
                  <a:extLst>
                    <a:ext uri="{FF2B5EF4-FFF2-40B4-BE49-F238E27FC236}">
                      <a16:creationId xmlns:a16="http://schemas.microsoft.com/office/drawing/2014/main" id="{9FC03F25-0D93-4B49-60D4-48187046E518}"/>
                    </a:ext>
                  </a:extLst>
                </p:cNvPr>
                <p:cNvSpPr>
                  <a:spLocks/>
                </p:cNvSpPr>
                <p:nvPr/>
              </p:nvSpPr>
              <p:spPr bwMode="auto">
                <a:xfrm>
                  <a:off x="3287139" y="5728130"/>
                  <a:ext cx="36740" cy="35906"/>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6" name="Freeform 54">
                  <a:extLst>
                    <a:ext uri="{FF2B5EF4-FFF2-40B4-BE49-F238E27FC236}">
                      <a16:creationId xmlns:a16="http://schemas.microsoft.com/office/drawing/2014/main" id="{435D3F2B-3962-A745-328D-F3D96C690D62}"/>
                    </a:ext>
                  </a:extLst>
                </p:cNvPr>
                <p:cNvSpPr>
                  <a:spLocks/>
                </p:cNvSpPr>
                <p:nvPr/>
              </p:nvSpPr>
              <p:spPr bwMode="auto">
                <a:xfrm>
                  <a:off x="3246223" y="5686380"/>
                  <a:ext cx="22546" cy="1670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7" name="Freeform 55">
                  <a:extLst>
                    <a:ext uri="{FF2B5EF4-FFF2-40B4-BE49-F238E27FC236}">
                      <a16:creationId xmlns:a16="http://schemas.microsoft.com/office/drawing/2014/main" id="{B51EF31C-C5AF-981E-818F-EF88D89F7A85}"/>
                    </a:ext>
                  </a:extLst>
                </p:cNvPr>
                <p:cNvSpPr>
                  <a:spLocks/>
                </p:cNvSpPr>
                <p:nvPr/>
              </p:nvSpPr>
              <p:spPr bwMode="auto">
                <a:xfrm>
                  <a:off x="3194453" y="5622919"/>
                  <a:ext cx="22546" cy="11690"/>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8" name="Freeform 56">
                  <a:extLst>
                    <a:ext uri="{FF2B5EF4-FFF2-40B4-BE49-F238E27FC236}">
                      <a16:creationId xmlns:a16="http://schemas.microsoft.com/office/drawing/2014/main" id="{5A217AAF-B30B-CBAD-4CF5-0166537075E2}"/>
                    </a:ext>
                  </a:extLst>
                </p:cNvPr>
                <p:cNvSpPr>
                  <a:spLocks/>
                </p:cNvSpPr>
                <p:nvPr/>
              </p:nvSpPr>
              <p:spPr bwMode="auto">
                <a:xfrm>
                  <a:off x="3140177" y="5436712"/>
                  <a:ext cx="22546" cy="20876"/>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9" name="Freeform 58">
                  <a:extLst>
                    <a:ext uri="{FF2B5EF4-FFF2-40B4-BE49-F238E27FC236}">
                      <a16:creationId xmlns:a16="http://schemas.microsoft.com/office/drawing/2014/main" id="{E6351364-1D2B-9F5C-F2E4-E91DECB8039B}"/>
                    </a:ext>
                  </a:extLst>
                </p:cNvPr>
                <p:cNvSpPr>
                  <a:spLocks/>
                </p:cNvSpPr>
                <p:nvPr/>
              </p:nvSpPr>
              <p:spPr bwMode="auto">
                <a:xfrm>
                  <a:off x="3165227" y="5393291"/>
                  <a:ext cx="18370" cy="10855"/>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grpSp>
        <p:sp>
          <p:nvSpPr>
            <p:cNvPr id="33" name="Freeform 61">
              <a:extLst>
                <a:ext uri="{FF2B5EF4-FFF2-40B4-BE49-F238E27FC236}">
                  <a16:creationId xmlns:a16="http://schemas.microsoft.com/office/drawing/2014/main" id="{E0A44A3E-E775-92DF-9782-46767F9734BB}"/>
                </a:ext>
              </a:extLst>
            </p:cNvPr>
            <p:cNvSpPr>
              <a:spLocks/>
            </p:cNvSpPr>
            <p:nvPr/>
          </p:nvSpPr>
          <p:spPr bwMode="auto">
            <a:xfrm>
              <a:off x="8522832" y="3076734"/>
              <a:ext cx="104411" cy="201030"/>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4" name="Freeform 92">
              <a:extLst>
                <a:ext uri="{FF2B5EF4-FFF2-40B4-BE49-F238E27FC236}">
                  <a16:creationId xmlns:a16="http://schemas.microsoft.com/office/drawing/2014/main" id="{96F7A543-71E9-11E9-B14D-FDCD62B2E30B}"/>
                </a:ext>
              </a:extLst>
            </p:cNvPr>
            <p:cNvSpPr>
              <a:spLocks/>
            </p:cNvSpPr>
            <p:nvPr/>
          </p:nvSpPr>
          <p:spPr bwMode="auto">
            <a:xfrm>
              <a:off x="5649198" y="5577912"/>
              <a:ext cx="358426" cy="698149"/>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35" name="Group 63">
              <a:extLst>
                <a:ext uri="{FF2B5EF4-FFF2-40B4-BE49-F238E27FC236}">
                  <a16:creationId xmlns:a16="http://schemas.microsoft.com/office/drawing/2014/main" id="{328E8F64-C84D-C206-B5FC-488157004467}"/>
                </a:ext>
              </a:extLst>
            </p:cNvPr>
            <p:cNvGrpSpPr/>
            <p:nvPr/>
          </p:nvGrpSpPr>
          <p:grpSpPr>
            <a:xfrm>
              <a:off x="5649198" y="5355064"/>
              <a:ext cx="1369805" cy="1044104"/>
              <a:chOff x="1272257" y="5130263"/>
              <a:chExt cx="733974" cy="559457"/>
            </a:xfrm>
            <a:solidFill>
              <a:srgbClr val="FFFF00"/>
            </a:solidFill>
          </p:grpSpPr>
          <p:sp>
            <p:nvSpPr>
              <p:cNvPr id="109" name="Freeform 93">
                <a:extLst>
                  <a:ext uri="{FF2B5EF4-FFF2-40B4-BE49-F238E27FC236}">
                    <a16:creationId xmlns:a16="http://schemas.microsoft.com/office/drawing/2014/main" id="{200D7C40-CD83-4E55-EF2A-9577CF4E5F11}"/>
                  </a:ext>
                </a:extLst>
              </p:cNvPr>
              <p:cNvSpPr>
                <a:spLocks noEditPoints="1"/>
              </p:cNvSpPr>
              <p:nvPr/>
            </p:nvSpPr>
            <p:spPr bwMode="auto">
              <a:xfrm>
                <a:off x="1272257" y="5130263"/>
                <a:ext cx="719779" cy="559457"/>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0" name="Freeform 94">
                <a:extLst>
                  <a:ext uri="{FF2B5EF4-FFF2-40B4-BE49-F238E27FC236}">
                    <a16:creationId xmlns:a16="http://schemas.microsoft.com/office/drawing/2014/main" id="{24F8D371-ED85-82B1-953E-E6A9188F76F0}"/>
                  </a:ext>
                </a:extLst>
              </p:cNvPr>
              <p:cNvSpPr>
                <a:spLocks/>
              </p:cNvSpPr>
              <p:nvPr/>
            </p:nvSpPr>
            <p:spPr bwMode="auto">
              <a:xfrm>
                <a:off x="1899350" y="5420847"/>
                <a:ext cx="62626" cy="49266"/>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1" name="Freeform 95">
                <a:extLst>
                  <a:ext uri="{FF2B5EF4-FFF2-40B4-BE49-F238E27FC236}">
                    <a16:creationId xmlns:a16="http://schemas.microsoft.com/office/drawing/2014/main" id="{BEFA263C-9B0A-5A79-B8C2-E4A7DF394ADE}"/>
                  </a:ext>
                </a:extLst>
              </p:cNvPr>
              <p:cNvSpPr>
                <a:spLocks/>
              </p:cNvSpPr>
              <p:nvPr/>
            </p:nvSpPr>
            <p:spPr bwMode="auto">
              <a:xfrm>
                <a:off x="1976171" y="5410826"/>
                <a:ext cx="30060" cy="21710"/>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12" name="Freeform 96">
                <a:extLst>
                  <a:ext uri="{FF2B5EF4-FFF2-40B4-BE49-F238E27FC236}">
                    <a16:creationId xmlns:a16="http://schemas.microsoft.com/office/drawing/2014/main" id="{55301BD1-CABD-FB00-00F8-E6CB7CC59BE9}"/>
                  </a:ext>
                </a:extLst>
              </p:cNvPr>
              <p:cNvSpPr>
                <a:spLocks/>
              </p:cNvSpPr>
              <p:nvPr/>
            </p:nvSpPr>
            <p:spPr bwMode="auto">
              <a:xfrm>
                <a:off x="1836725" y="5480967"/>
                <a:ext cx="25050" cy="2004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36" name="Freeform 99">
              <a:extLst>
                <a:ext uri="{FF2B5EF4-FFF2-40B4-BE49-F238E27FC236}">
                  <a16:creationId xmlns:a16="http://schemas.microsoft.com/office/drawing/2014/main" id="{5B633832-E747-73DE-2AE7-FC2B511F61F4}"/>
                </a:ext>
              </a:extLst>
            </p:cNvPr>
            <p:cNvSpPr>
              <a:spLocks/>
            </p:cNvSpPr>
            <p:nvPr/>
          </p:nvSpPr>
          <p:spPr bwMode="auto">
            <a:xfrm>
              <a:off x="7207567" y="3888643"/>
              <a:ext cx="14025" cy="12467"/>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7" name="Freeform 102">
              <a:extLst>
                <a:ext uri="{FF2B5EF4-FFF2-40B4-BE49-F238E27FC236}">
                  <a16:creationId xmlns:a16="http://schemas.microsoft.com/office/drawing/2014/main" id="{5074AEA3-65C9-4216-7A5E-C9FA33093311}"/>
                </a:ext>
              </a:extLst>
            </p:cNvPr>
            <p:cNvSpPr>
              <a:spLocks/>
            </p:cNvSpPr>
            <p:nvPr/>
          </p:nvSpPr>
          <p:spPr bwMode="auto">
            <a:xfrm>
              <a:off x="7330678" y="3855917"/>
              <a:ext cx="20259" cy="4675"/>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38" name="Group 70">
              <a:extLst>
                <a:ext uri="{FF2B5EF4-FFF2-40B4-BE49-F238E27FC236}">
                  <a16:creationId xmlns:a16="http://schemas.microsoft.com/office/drawing/2014/main" id="{690BC405-B828-7171-35B5-D172B161E1CA}"/>
                </a:ext>
              </a:extLst>
            </p:cNvPr>
            <p:cNvGrpSpPr/>
            <p:nvPr/>
          </p:nvGrpSpPr>
          <p:grpSpPr>
            <a:xfrm>
              <a:off x="5861138" y="2587407"/>
              <a:ext cx="964630" cy="1913674"/>
              <a:chOff x="1385819" y="3647284"/>
              <a:chExt cx="516872" cy="1025394"/>
            </a:xfrm>
            <a:solidFill>
              <a:schemeClr val="accent1">
                <a:lumMod val="60000"/>
                <a:lumOff val="40000"/>
              </a:schemeClr>
            </a:solidFill>
          </p:grpSpPr>
          <p:sp>
            <p:nvSpPr>
              <p:cNvPr id="79" name="Freeform 71">
                <a:extLst>
                  <a:ext uri="{FF2B5EF4-FFF2-40B4-BE49-F238E27FC236}">
                    <a16:creationId xmlns:a16="http://schemas.microsoft.com/office/drawing/2014/main" id="{05562B1E-F9BC-E930-2362-E8BA7D9FCCEF}"/>
                  </a:ext>
                </a:extLst>
              </p:cNvPr>
              <p:cNvSpPr>
                <a:spLocks/>
              </p:cNvSpPr>
              <p:nvPr/>
            </p:nvSpPr>
            <p:spPr bwMode="auto">
              <a:xfrm>
                <a:off x="1508565" y="4153300"/>
                <a:ext cx="23380" cy="48431"/>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80" name="Group 72">
                <a:extLst>
                  <a:ext uri="{FF2B5EF4-FFF2-40B4-BE49-F238E27FC236}">
                    <a16:creationId xmlns:a16="http://schemas.microsoft.com/office/drawing/2014/main" id="{52D373C3-9C69-D36C-0F2C-0C8200019F79}"/>
                  </a:ext>
                </a:extLst>
              </p:cNvPr>
              <p:cNvGrpSpPr/>
              <p:nvPr/>
            </p:nvGrpSpPr>
            <p:grpSpPr>
              <a:xfrm>
                <a:off x="1385819" y="3647284"/>
                <a:ext cx="516872" cy="1025394"/>
                <a:chOff x="1385819" y="3647284"/>
                <a:chExt cx="516872" cy="1025394"/>
              </a:xfrm>
              <a:grpFill/>
            </p:grpSpPr>
            <p:sp>
              <p:nvSpPr>
                <p:cNvPr id="81" name="Freeform 73">
                  <a:extLst>
                    <a:ext uri="{FF2B5EF4-FFF2-40B4-BE49-F238E27FC236}">
                      <a16:creationId xmlns:a16="http://schemas.microsoft.com/office/drawing/2014/main" id="{6608F0C2-8D6F-FE1F-93CE-1AF5610DB9EA}"/>
                    </a:ext>
                  </a:extLst>
                </p:cNvPr>
                <p:cNvSpPr>
                  <a:spLocks noEditPoints="1"/>
                </p:cNvSpPr>
                <p:nvPr/>
              </p:nvSpPr>
              <p:spPr bwMode="auto">
                <a:xfrm>
                  <a:off x="1455125" y="3868562"/>
                  <a:ext cx="447566" cy="804116"/>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2" name="Freeform 74">
                  <a:extLst>
                    <a:ext uri="{FF2B5EF4-FFF2-40B4-BE49-F238E27FC236}">
                      <a16:creationId xmlns:a16="http://schemas.microsoft.com/office/drawing/2014/main" id="{0AEAD566-E8A4-FBDD-3DDF-38A7ED155CFF}"/>
                    </a:ext>
                  </a:extLst>
                </p:cNvPr>
                <p:cNvSpPr>
                  <a:spLocks/>
                </p:cNvSpPr>
                <p:nvPr/>
              </p:nvSpPr>
              <p:spPr bwMode="auto">
                <a:xfrm>
                  <a:off x="1491030" y="4124910"/>
                  <a:ext cx="21710" cy="334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3" name="Freeform 66">
                  <a:extLst>
                    <a:ext uri="{FF2B5EF4-FFF2-40B4-BE49-F238E27FC236}">
                      <a16:creationId xmlns:a16="http://schemas.microsoft.com/office/drawing/2014/main" id="{57BA2D08-3F89-4F16-7288-1D9D405C64E4}"/>
                    </a:ext>
                  </a:extLst>
                </p:cNvPr>
                <p:cNvSpPr>
                  <a:spLocks/>
                </p:cNvSpPr>
                <p:nvPr/>
              </p:nvSpPr>
              <p:spPr bwMode="auto">
                <a:xfrm>
                  <a:off x="1525266" y="4161650"/>
                  <a:ext cx="19206" cy="31730"/>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4" name="Freeform 67">
                  <a:extLst>
                    <a:ext uri="{FF2B5EF4-FFF2-40B4-BE49-F238E27FC236}">
                      <a16:creationId xmlns:a16="http://schemas.microsoft.com/office/drawing/2014/main" id="{774BC6FA-1EC0-F2CB-E3C3-91AF912A8EE7}"/>
                    </a:ext>
                  </a:extLst>
                </p:cNvPr>
                <p:cNvSpPr>
                  <a:spLocks/>
                </p:cNvSpPr>
                <p:nvPr/>
              </p:nvSpPr>
              <p:spPr bwMode="auto">
                <a:xfrm>
                  <a:off x="1469320" y="4143280"/>
                  <a:ext cx="24216" cy="34236"/>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5" name="Freeform 68">
                  <a:extLst>
                    <a:ext uri="{FF2B5EF4-FFF2-40B4-BE49-F238E27FC236}">
                      <a16:creationId xmlns:a16="http://schemas.microsoft.com/office/drawing/2014/main" id="{40608BF0-55F4-2928-C7D5-5B16E5F1CA92}"/>
                    </a:ext>
                  </a:extLst>
                </p:cNvPr>
                <p:cNvSpPr>
                  <a:spLocks/>
                </p:cNvSpPr>
                <p:nvPr/>
              </p:nvSpPr>
              <p:spPr bwMode="auto">
                <a:xfrm>
                  <a:off x="1479340" y="4123240"/>
                  <a:ext cx="7515" cy="12525"/>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6" name="Freeform 69">
                  <a:extLst>
                    <a:ext uri="{FF2B5EF4-FFF2-40B4-BE49-F238E27FC236}">
                      <a16:creationId xmlns:a16="http://schemas.microsoft.com/office/drawing/2014/main" id="{46D49009-E232-4B3F-956C-6F1EEB12BD19}"/>
                    </a:ext>
                  </a:extLst>
                </p:cNvPr>
                <p:cNvSpPr>
                  <a:spLocks/>
                </p:cNvSpPr>
                <p:nvPr/>
              </p:nvSpPr>
              <p:spPr bwMode="auto">
                <a:xfrm>
                  <a:off x="1443434" y="4071469"/>
                  <a:ext cx="30896" cy="20876"/>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7" name="Freeform 70">
                  <a:extLst>
                    <a:ext uri="{FF2B5EF4-FFF2-40B4-BE49-F238E27FC236}">
                      <a16:creationId xmlns:a16="http://schemas.microsoft.com/office/drawing/2014/main" id="{67E12C4E-68A9-A613-7EB5-29F88DD10599}"/>
                    </a:ext>
                  </a:extLst>
                </p:cNvPr>
                <p:cNvSpPr>
                  <a:spLocks/>
                </p:cNvSpPr>
                <p:nvPr/>
              </p:nvSpPr>
              <p:spPr bwMode="auto">
                <a:xfrm>
                  <a:off x="1486020" y="4046419"/>
                  <a:ext cx="4175" cy="5010"/>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8" name="Freeform 71">
                  <a:extLst>
                    <a:ext uri="{FF2B5EF4-FFF2-40B4-BE49-F238E27FC236}">
                      <a16:creationId xmlns:a16="http://schemas.microsoft.com/office/drawing/2014/main" id="{5046785B-57E6-0B9B-0BA4-7ACCD662571B}"/>
                    </a:ext>
                  </a:extLst>
                </p:cNvPr>
                <p:cNvSpPr>
                  <a:spLocks/>
                </p:cNvSpPr>
                <p:nvPr/>
              </p:nvSpPr>
              <p:spPr bwMode="auto">
                <a:xfrm>
                  <a:off x="1412539" y="4036399"/>
                  <a:ext cx="11690" cy="14195"/>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9" name="Freeform 72">
                  <a:extLst>
                    <a:ext uri="{FF2B5EF4-FFF2-40B4-BE49-F238E27FC236}">
                      <a16:creationId xmlns:a16="http://schemas.microsoft.com/office/drawing/2014/main" id="{B86CCEB2-9BF7-DAE3-A48F-3A85C099A02D}"/>
                    </a:ext>
                  </a:extLst>
                </p:cNvPr>
                <p:cNvSpPr>
                  <a:spLocks/>
                </p:cNvSpPr>
                <p:nvPr/>
              </p:nvSpPr>
              <p:spPr bwMode="auto">
                <a:xfrm>
                  <a:off x="1409199" y="4057274"/>
                  <a:ext cx="3340" cy="334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0" name="Freeform 73">
                  <a:extLst>
                    <a:ext uri="{FF2B5EF4-FFF2-40B4-BE49-F238E27FC236}">
                      <a16:creationId xmlns:a16="http://schemas.microsoft.com/office/drawing/2014/main" id="{337A21D8-AEDC-FB99-9229-AC9A25425F7B}"/>
                    </a:ext>
                  </a:extLst>
                </p:cNvPr>
                <p:cNvSpPr>
                  <a:spLocks/>
                </p:cNvSpPr>
                <p:nvPr/>
              </p:nvSpPr>
              <p:spPr bwMode="auto">
                <a:xfrm>
                  <a:off x="1415044" y="3972103"/>
                  <a:ext cx="22546" cy="63461"/>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1" name="Freeform 74">
                  <a:extLst>
                    <a:ext uri="{FF2B5EF4-FFF2-40B4-BE49-F238E27FC236}">
                      <a16:creationId xmlns:a16="http://schemas.microsoft.com/office/drawing/2014/main" id="{D279365B-EE61-F0A8-8753-74A253598A05}"/>
                    </a:ext>
                  </a:extLst>
                </p:cNvPr>
                <p:cNvSpPr>
                  <a:spLocks/>
                </p:cNvSpPr>
                <p:nvPr/>
              </p:nvSpPr>
              <p:spPr bwMode="auto">
                <a:xfrm>
                  <a:off x="1481010" y="3914487"/>
                  <a:ext cx="9185" cy="9185"/>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2" name="Freeform 75">
                  <a:extLst>
                    <a:ext uri="{FF2B5EF4-FFF2-40B4-BE49-F238E27FC236}">
                      <a16:creationId xmlns:a16="http://schemas.microsoft.com/office/drawing/2014/main" id="{6F793D73-C08B-9A63-F69C-328D52398671}"/>
                    </a:ext>
                  </a:extLst>
                </p:cNvPr>
                <p:cNvSpPr>
                  <a:spLocks/>
                </p:cNvSpPr>
                <p:nvPr/>
              </p:nvSpPr>
              <p:spPr bwMode="auto">
                <a:xfrm>
                  <a:off x="1435084" y="3889437"/>
                  <a:ext cx="52606" cy="77656"/>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3" name="Freeform 76">
                  <a:extLst>
                    <a:ext uri="{FF2B5EF4-FFF2-40B4-BE49-F238E27FC236}">
                      <a16:creationId xmlns:a16="http://schemas.microsoft.com/office/drawing/2014/main" id="{A8812E0F-1A7E-50DB-9C4A-AF14345EE02C}"/>
                    </a:ext>
                  </a:extLst>
                </p:cNvPr>
                <p:cNvSpPr>
                  <a:spLocks/>
                </p:cNvSpPr>
                <p:nvPr/>
              </p:nvSpPr>
              <p:spPr bwMode="auto">
                <a:xfrm>
                  <a:off x="1631312" y="3820131"/>
                  <a:ext cx="36740" cy="28390"/>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4" name="Freeform 77">
                  <a:extLst>
                    <a:ext uri="{FF2B5EF4-FFF2-40B4-BE49-F238E27FC236}">
                      <a16:creationId xmlns:a16="http://schemas.microsoft.com/office/drawing/2014/main" id="{FBBAD1A5-576B-37F5-FA90-C770686CB05E}"/>
                    </a:ext>
                  </a:extLst>
                </p:cNvPr>
                <p:cNvSpPr>
                  <a:spLocks/>
                </p:cNvSpPr>
                <p:nvPr/>
              </p:nvSpPr>
              <p:spPr bwMode="auto">
                <a:xfrm>
                  <a:off x="1646342" y="3814286"/>
                  <a:ext cx="13360" cy="14195"/>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5" name="Freeform 78">
                  <a:extLst>
                    <a:ext uri="{FF2B5EF4-FFF2-40B4-BE49-F238E27FC236}">
                      <a16:creationId xmlns:a16="http://schemas.microsoft.com/office/drawing/2014/main" id="{D09D4C65-3FA8-294C-2354-EB277872893E}"/>
                    </a:ext>
                  </a:extLst>
                </p:cNvPr>
                <p:cNvSpPr>
                  <a:spLocks/>
                </p:cNvSpPr>
                <p:nvPr/>
              </p:nvSpPr>
              <p:spPr bwMode="auto">
                <a:xfrm>
                  <a:off x="1652187" y="3797586"/>
                  <a:ext cx="12525" cy="15030"/>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6" name="Freeform 79">
                  <a:extLst>
                    <a:ext uri="{FF2B5EF4-FFF2-40B4-BE49-F238E27FC236}">
                      <a16:creationId xmlns:a16="http://schemas.microsoft.com/office/drawing/2014/main" id="{F4DEA9E6-D6A8-B278-39E7-A113F6A42EC0}"/>
                    </a:ext>
                  </a:extLst>
                </p:cNvPr>
                <p:cNvSpPr>
                  <a:spLocks/>
                </p:cNvSpPr>
                <p:nvPr/>
              </p:nvSpPr>
              <p:spPr bwMode="auto">
                <a:xfrm>
                  <a:off x="1666383" y="3804266"/>
                  <a:ext cx="19206" cy="14195"/>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7" name="Freeform 80">
                  <a:extLst>
                    <a:ext uri="{FF2B5EF4-FFF2-40B4-BE49-F238E27FC236}">
                      <a16:creationId xmlns:a16="http://schemas.microsoft.com/office/drawing/2014/main" id="{7F83C41E-F9E4-62FB-302B-B3F7E5E9E7E6}"/>
                    </a:ext>
                  </a:extLst>
                </p:cNvPr>
                <p:cNvSpPr>
                  <a:spLocks/>
                </p:cNvSpPr>
                <p:nvPr/>
              </p:nvSpPr>
              <p:spPr bwMode="auto">
                <a:xfrm>
                  <a:off x="1671393" y="3824306"/>
                  <a:ext cx="9185" cy="5845"/>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8" name="Freeform 81">
                  <a:extLst>
                    <a:ext uri="{FF2B5EF4-FFF2-40B4-BE49-F238E27FC236}">
                      <a16:creationId xmlns:a16="http://schemas.microsoft.com/office/drawing/2014/main" id="{654DA35C-BAD5-6E6B-8012-CB0B82362ECA}"/>
                    </a:ext>
                  </a:extLst>
                </p:cNvPr>
                <p:cNvSpPr>
                  <a:spLocks/>
                </p:cNvSpPr>
                <p:nvPr/>
              </p:nvSpPr>
              <p:spPr bwMode="auto">
                <a:xfrm>
                  <a:off x="1631312" y="3846016"/>
                  <a:ext cx="15865" cy="1670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9" name="Freeform 82">
                  <a:extLst>
                    <a:ext uri="{FF2B5EF4-FFF2-40B4-BE49-F238E27FC236}">
                      <a16:creationId xmlns:a16="http://schemas.microsoft.com/office/drawing/2014/main" id="{5A98CBBB-17E0-B151-982C-2E83DA7A9ABC}"/>
                    </a:ext>
                  </a:extLst>
                </p:cNvPr>
                <p:cNvSpPr>
                  <a:spLocks/>
                </p:cNvSpPr>
                <p:nvPr/>
              </p:nvSpPr>
              <p:spPr bwMode="auto">
                <a:xfrm>
                  <a:off x="1653022" y="3851026"/>
                  <a:ext cx="7515" cy="14195"/>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0" name="Freeform 83">
                  <a:extLst>
                    <a:ext uri="{FF2B5EF4-FFF2-40B4-BE49-F238E27FC236}">
                      <a16:creationId xmlns:a16="http://schemas.microsoft.com/office/drawing/2014/main" id="{D2DCA692-B82F-9540-1446-B1B6E320C10F}"/>
                    </a:ext>
                  </a:extLst>
                </p:cNvPr>
                <p:cNvSpPr>
                  <a:spLocks/>
                </p:cNvSpPr>
                <p:nvPr/>
              </p:nvSpPr>
              <p:spPr bwMode="auto">
                <a:xfrm>
                  <a:off x="1754059" y="3658139"/>
                  <a:ext cx="15030" cy="31730"/>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1" name="Freeform 84">
                  <a:extLst>
                    <a:ext uri="{FF2B5EF4-FFF2-40B4-BE49-F238E27FC236}">
                      <a16:creationId xmlns:a16="http://schemas.microsoft.com/office/drawing/2014/main" id="{B65A1D3C-57AE-6A70-C7B2-E7F9155140B4}"/>
                    </a:ext>
                  </a:extLst>
                </p:cNvPr>
                <p:cNvSpPr>
                  <a:spLocks/>
                </p:cNvSpPr>
                <p:nvPr/>
              </p:nvSpPr>
              <p:spPr bwMode="auto">
                <a:xfrm>
                  <a:off x="1770759" y="3672334"/>
                  <a:ext cx="5845" cy="668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2" name="Freeform 85">
                  <a:extLst>
                    <a:ext uri="{FF2B5EF4-FFF2-40B4-BE49-F238E27FC236}">
                      <a16:creationId xmlns:a16="http://schemas.microsoft.com/office/drawing/2014/main" id="{9FD42DE0-65A3-AEF2-8D62-7F1CE2D67199}"/>
                    </a:ext>
                  </a:extLst>
                </p:cNvPr>
                <p:cNvSpPr>
                  <a:spLocks/>
                </p:cNvSpPr>
                <p:nvPr/>
              </p:nvSpPr>
              <p:spPr bwMode="auto">
                <a:xfrm>
                  <a:off x="1727338" y="3663149"/>
                  <a:ext cx="43421" cy="91016"/>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3" name="Freeform 86">
                  <a:extLst>
                    <a:ext uri="{FF2B5EF4-FFF2-40B4-BE49-F238E27FC236}">
                      <a16:creationId xmlns:a16="http://schemas.microsoft.com/office/drawing/2014/main" id="{B0B17275-6107-3D93-A3B4-1B10EAC58032}"/>
                    </a:ext>
                  </a:extLst>
                </p:cNvPr>
                <p:cNvSpPr>
                  <a:spLocks/>
                </p:cNvSpPr>
                <p:nvPr/>
              </p:nvSpPr>
              <p:spPr bwMode="auto">
                <a:xfrm>
                  <a:off x="1768254" y="3647284"/>
                  <a:ext cx="10855" cy="20876"/>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4" name="Line 87">
                  <a:extLst>
                    <a:ext uri="{FF2B5EF4-FFF2-40B4-BE49-F238E27FC236}">
                      <a16:creationId xmlns:a16="http://schemas.microsoft.com/office/drawing/2014/main" id="{FA0CF70A-D6CB-A1CD-7036-1216EC395AFD}"/>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5" name="Line 88">
                  <a:extLst>
                    <a:ext uri="{FF2B5EF4-FFF2-40B4-BE49-F238E27FC236}">
                      <a16:creationId xmlns:a16="http://schemas.microsoft.com/office/drawing/2014/main" id="{BAA404C4-4644-F879-B7B3-66A07DCE20CC}"/>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6" name="Freeform 89">
                  <a:extLst>
                    <a:ext uri="{FF2B5EF4-FFF2-40B4-BE49-F238E27FC236}">
                      <a16:creationId xmlns:a16="http://schemas.microsoft.com/office/drawing/2014/main" id="{52C96289-6E51-9DAA-6B88-8A5260BDF103}"/>
                    </a:ext>
                  </a:extLst>
                </p:cNvPr>
                <p:cNvSpPr>
                  <a:spLocks/>
                </p:cNvSpPr>
                <p:nvPr/>
              </p:nvSpPr>
              <p:spPr bwMode="auto">
                <a:xfrm>
                  <a:off x="1385819" y="4204236"/>
                  <a:ext cx="138612" cy="116901"/>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7" name="Freeform 90">
                  <a:extLst>
                    <a:ext uri="{FF2B5EF4-FFF2-40B4-BE49-F238E27FC236}">
                      <a16:creationId xmlns:a16="http://schemas.microsoft.com/office/drawing/2014/main" id="{B33131D7-A1BD-712F-7B9B-08A75F2633F0}"/>
                    </a:ext>
                  </a:extLst>
                </p:cNvPr>
                <p:cNvSpPr>
                  <a:spLocks/>
                </p:cNvSpPr>
                <p:nvPr/>
              </p:nvSpPr>
              <p:spPr bwMode="auto">
                <a:xfrm>
                  <a:off x="1560336" y="4284397"/>
                  <a:ext cx="24216" cy="28390"/>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8" name="Freeform 91">
                  <a:extLst>
                    <a:ext uri="{FF2B5EF4-FFF2-40B4-BE49-F238E27FC236}">
                      <a16:creationId xmlns:a16="http://schemas.microsoft.com/office/drawing/2014/main" id="{5C45C0D1-20DB-0AD7-21FC-D1BB790263E8}"/>
                    </a:ext>
                  </a:extLst>
                </p:cNvPr>
                <p:cNvSpPr>
                  <a:spLocks/>
                </p:cNvSpPr>
                <p:nvPr/>
              </p:nvSpPr>
              <p:spPr bwMode="auto">
                <a:xfrm>
                  <a:off x="1724833" y="4612556"/>
                  <a:ext cx="37576" cy="15865"/>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39" name="Group 101">
              <a:extLst>
                <a:ext uri="{FF2B5EF4-FFF2-40B4-BE49-F238E27FC236}">
                  <a16:creationId xmlns:a16="http://schemas.microsoft.com/office/drawing/2014/main" id="{F6A9A515-5A65-59A4-211B-61A386B2F35B}"/>
                </a:ext>
              </a:extLst>
            </p:cNvPr>
            <p:cNvGrpSpPr/>
            <p:nvPr/>
          </p:nvGrpSpPr>
          <p:grpSpPr>
            <a:xfrm>
              <a:off x="7525476" y="3121926"/>
              <a:ext cx="709057" cy="564127"/>
              <a:chOff x="2277611" y="3933693"/>
              <a:chExt cx="379930" cy="302273"/>
            </a:xfrm>
            <a:solidFill>
              <a:schemeClr val="accent1">
                <a:lumMod val="60000"/>
                <a:lumOff val="40000"/>
              </a:schemeClr>
            </a:solidFill>
          </p:grpSpPr>
          <p:sp>
            <p:nvSpPr>
              <p:cNvPr id="76" name="Freeform 106">
                <a:extLst>
                  <a:ext uri="{FF2B5EF4-FFF2-40B4-BE49-F238E27FC236}">
                    <a16:creationId xmlns:a16="http://schemas.microsoft.com/office/drawing/2014/main" id="{282BDAF6-2DCC-FFD3-2ADE-CF98AC41D1BA}"/>
                  </a:ext>
                </a:extLst>
              </p:cNvPr>
              <p:cNvSpPr>
                <a:spLocks noEditPoints="1"/>
              </p:cNvSpPr>
              <p:nvPr/>
            </p:nvSpPr>
            <p:spPr bwMode="auto">
              <a:xfrm>
                <a:off x="2277611" y="3933693"/>
                <a:ext cx="157817" cy="291419"/>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7" name="Freeform 107">
                <a:extLst>
                  <a:ext uri="{FF2B5EF4-FFF2-40B4-BE49-F238E27FC236}">
                    <a16:creationId xmlns:a16="http://schemas.microsoft.com/office/drawing/2014/main" id="{2FCB2CB2-76FD-3A57-9140-52A3E201508C}"/>
                  </a:ext>
                </a:extLst>
              </p:cNvPr>
              <p:cNvSpPr>
                <a:spLocks/>
              </p:cNvSpPr>
              <p:nvPr/>
            </p:nvSpPr>
            <p:spPr bwMode="auto">
              <a:xfrm>
                <a:off x="2432923" y="4078149"/>
                <a:ext cx="95191" cy="157817"/>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8" name="Freeform 108">
                <a:extLst>
                  <a:ext uri="{FF2B5EF4-FFF2-40B4-BE49-F238E27FC236}">
                    <a16:creationId xmlns:a16="http://schemas.microsoft.com/office/drawing/2014/main" id="{75C867D7-68ED-497C-E6C4-7B0A0448C448}"/>
                  </a:ext>
                </a:extLst>
              </p:cNvPr>
              <p:cNvSpPr>
                <a:spLocks/>
              </p:cNvSpPr>
              <p:nvPr/>
            </p:nvSpPr>
            <p:spPr bwMode="auto">
              <a:xfrm>
                <a:off x="2628315" y="4166660"/>
                <a:ext cx="29226" cy="30896"/>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40" name="Freeform 109">
              <a:extLst>
                <a:ext uri="{FF2B5EF4-FFF2-40B4-BE49-F238E27FC236}">
                  <a16:creationId xmlns:a16="http://schemas.microsoft.com/office/drawing/2014/main" id="{982596B3-CAA8-0624-C3E8-002A1B90A85E}"/>
                </a:ext>
              </a:extLst>
            </p:cNvPr>
            <p:cNvSpPr>
              <a:spLocks/>
            </p:cNvSpPr>
            <p:nvPr/>
          </p:nvSpPr>
          <p:spPr bwMode="auto">
            <a:xfrm>
              <a:off x="7310420" y="3619045"/>
              <a:ext cx="910087" cy="1212408"/>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1" name="Freeform 110">
              <a:extLst>
                <a:ext uri="{FF2B5EF4-FFF2-40B4-BE49-F238E27FC236}">
                  <a16:creationId xmlns:a16="http://schemas.microsoft.com/office/drawing/2014/main" id="{40E54AA2-D09F-2F45-2831-6FFC3A457ACB}"/>
                </a:ext>
              </a:extLst>
            </p:cNvPr>
            <p:cNvSpPr>
              <a:spLocks/>
            </p:cNvSpPr>
            <p:nvPr/>
          </p:nvSpPr>
          <p:spPr bwMode="auto">
            <a:xfrm>
              <a:off x="7545734" y="3592553"/>
              <a:ext cx="23375" cy="60777"/>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2" name="Freeform 111">
              <a:extLst>
                <a:ext uri="{FF2B5EF4-FFF2-40B4-BE49-F238E27FC236}">
                  <a16:creationId xmlns:a16="http://schemas.microsoft.com/office/drawing/2014/main" id="{043F1AAA-89BF-C623-AB0C-D134C7C08F3E}"/>
                </a:ext>
              </a:extLst>
            </p:cNvPr>
            <p:cNvSpPr>
              <a:spLocks/>
            </p:cNvSpPr>
            <p:nvPr/>
          </p:nvSpPr>
          <p:spPr bwMode="auto">
            <a:xfrm>
              <a:off x="7562876" y="3645537"/>
              <a:ext cx="17141" cy="17141"/>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3" name="Freeform 112">
              <a:extLst>
                <a:ext uri="{FF2B5EF4-FFF2-40B4-BE49-F238E27FC236}">
                  <a16:creationId xmlns:a16="http://schemas.microsoft.com/office/drawing/2014/main" id="{8C1FB9B6-5B01-6146-5D97-60393424C9EE}"/>
                </a:ext>
              </a:extLst>
            </p:cNvPr>
            <p:cNvSpPr>
              <a:spLocks/>
            </p:cNvSpPr>
            <p:nvPr/>
          </p:nvSpPr>
          <p:spPr bwMode="auto">
            <a:xfrm>
              <a:off x="7553526" y="3664237"/>
              <a:ext cx="7792" cy="7792"/>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4" name="Freeform 113">
              <a:extLst>
                <a:ext uri="{FF2B5EF4-FFF2-40B4-BE49-F238E27FC236}">
                  <a16:creationId xmlns:a16="http://schemas.microsoft.com/office/drawing/2014/main" id="{B5F44DD0-D6C1-DA8E-1475-7E27CB46891C}"/>
                </a:ext>
              </a:extLst>
            </p:cNvPr>
            <p:cNvSpPr>
              <a:spLocks/>
            </p:cNvSpPr>
            <p:nvPr/>
          </p:nvSpPr>
          <p:spPr bwMode="auto">
            <a:xfrm>
              <a:off x="7583134" y="3682938"/>
              <a:ext cx="7792" cy="9350"/>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45" name="Group 110">
              <a:extLst>
                <a:ext uri="{FF2B5EF4-FFF2-40B4-BE49-F238E27FC236}">
                  <a16:creationId xmlns:a16="http://schemas.microsoft.com/office/drawing/2014/main" id="{22D6BC93-5EAE-7E7F-AFFB-493BEFE17083}"/>
                </a:ext>
              </a:extLst>
            </p:cNvPr>
            <p:cNvGrpSpPr/>
            <p:nvPr/>
          </p:nvGrpSpPr>
          <p:grpSpPr>
            <a:xfrm>
              <a:off x="7043938" y="3837215"/>
              <a:ext cx="395826" cy="469070"/>
              <a:chOff x="2019592" y="4316962"/>
              <a:chExt cx="212093" cy="251339"/>
            </a:xfrm>
            <a:solidFill>
              <a:schemeClr val="accent1">
                <a:lumMod val="60000"/>
                <a:lumOff val="40000"/>
              </a:schemeClr>
            </a:solidFill>
          </p:grpSpPr>
          <p:sp>
            <p:nvSpPr>
              <p:cNvPr id="71" name="Freeform 97">
                <a:extLst>
                  <a:ext uri="{FF2B5EF4-FFF2-40B4-BE49-F238E27FC236}">
                    <a16:creationId xmlns:a16="http://schemas.microsoft.com/office/drawing/2014/main" id="{440C6441-1579-4060-2503-EEA318A04B78}"/>
                  </a:ext>
                </a:extLst>
              </p:cNvPr>
              <p:cNvSpPr>
                <a:spLocks/>
              </p:cNvSpPr>
              <p:nvPr/>
            </p:nvSpPr>
            <p:spPr bwMode="auto">
              <a:xfrm>
                <a:off x="2019592" y="4329488"/>
                <a:ext cx="212093" cy="238813"/>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2" name="Freeform 98">
                <a:extLst>
                  <a:ext uri="{FF2B5EF4-FFF2-40B4-BE49-F238E27FC236}">
                    <a16:creationId xmlns:a16="http://schemas.microsoft.com/office/drawing/2014/main" id="{1EA151C6-A3CA-8335-476C-6A8342084369}"/>
                  </a:ext>
                </a:extLst>
              </p:cNvPr>
              <p:cNvSpPr>
                <a:spLocks/>
              </p:cNvSpPr>
              <p:nvPr/>
            </p:nvSpPr>
            <p:spPr bwMode="auto">
              <a:xfrm>
                <a:off x="2094743" y="4357043"/>
                <a:ext cx="11690" cy="15865"/>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3" name="Freeform 100">
                <a:extLst>
                  <a:ext uri="{FF2B5EF4-FFF2-40B4-BE49-F238E27FC236}">
                    <a16:creationId xmlns:a16="http://schemas.microsoft.com/office/drawing/2014/main" id="{D7A15E0D-1EE9-3363-35C2-1D022D90BD97}"/>
                  </a:ext>
                </a:extLst>
              </p:cNvPr>
              <p:cNvSpPr>
                <a:spLocks/>
              </p:cNvSpPr>
              <p:nvPr/>
            </p:nvSpPr>
            <p:spPr bwMode="auto">
              <a:xfrm>
                <a:off x="2119793" y="4335333"/>
                <a:ext cx="14195" cy="7515"/>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4" name="Freeform 101">
                <a:extLst>
                  <a:ext uri="{FF2B5EF4-FFF2-40B4-BE49-F238E27FC236}">
                    <a16:creationId xmlns:a16="http://schemas.microsoft.com/office/drawing/2014/main" id="{86F571D5-4F38-D1B0-6A2A-484DA5D349F8}"/>
                  </a:ext>
                </a:extLst>
              </p:cNvPr>
              <p:cNvSpPr>
                <a:spLocks/>
              </p:cNvSpPr>
              <p:nvPr/>
            </p:nvSpPr>
            <p:spPr bwMode="auto">
              <a:xfrm>
                <a:off x="2147349" y="4329488"/>
                <a:ext cx="15030" cy="4175"/>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75" name="Freeform 114">
                <a:extLst>
                  <a:ext uri="{FF2B5EF4-FFF2-40B4-BE49-F238E27FC236}">
                    <a16:creationId xmlns:a16="http://schemas.microsoft.com/office/drawing/2014/main" id="{668509ED-1677-CFF1-5702-BBBBB5869E82}"/>
                  </a:ext>
                </a:extLst>
              </p:cNvPr>
              <p:cNvSpPr>
                <a:spLocks/>
              </p:cNvSpPr>
              <p:nvPr/>
            </p:nvSpPr>
            <p:spPr bwMode="auto">
              <a:xfrm>
                <a:off x="2202460" y="4316962"/>
                <a:ext cx="9185" cy="5010"/>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46" name="Freeform 115">
              <a:extLst>
                <a:ext uri="{FF2B5EF4-FFF2-40B4-BE49-F238E27FC236}">
                  <a16:creationId xmlns:a16="http://schemas.microsoft.com/office/drawing/2014/main" id="{3C052F61-1634-3F9B-F76A-7E9234D67224}"/>
                </a:ext>
              </a:extLst>
            </p:cNvPr>
            <p:cNvSpPr>
              <a:spLocks/>
            </p:cNvSpPr>
            <p:nvPr/>
          </p:nvSpPr>
          <p:spPr bwMode="auto">
            <a:xfrm>
              <a:off x="7408598" y="3826309"/>
              <a:ext cx="26492" cy="4675"/>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7" name="Freeform 116">
              <a:extLst>
                <a:ext uri="{FF2B5EF4-FFF2-40B4-BE49-F238E27FC236}">
                  <a16:creationId xmlns:a16="http://schemas.microsoft.com/office/drawing/2014/main" id="{37126309-4FF0-889F-FBD6-36CA416C44F4}"/>
                </a:ext>
              </a:extLst>
            </p:cNvPr>
            <p:cNvSpPr>
              <a:spLocks/>
            </p:cNvSpPr>
            <p:nvPr/>
          </p:nvSpPr>
          <p:spPr bwMode="auto">
            <a:xfrm>
              <a:off x="7460023" y="3815398"/>
              <a:ext cx="17141" cy="3116"/>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8" name="Freeform 117">
              <a:extLst>
                <a:ext uri="{FF2B5EF4-FFF2-40B4-BE49-F238E27FC236}">
                  <a16:creationId xmlns:a16="http://schemas.microsoft.com/office/drawing/2014/main" id="{B081FA58-E4EB-E4C7-C214-28348E55554B}"/>
                </a:ext>
              </a:extLst>
            </p:cNvPr>
            <p:cNvSpPr>
              <a:spLocks/>
            </p:cNvSpPr>
            <p:nvPr/>
          </p:nvSpPr>
          <p:spPr bwMode="auto">
            <a:xfrm>
              <a:off x="7439764" y="3820075"/>
              <a:ext cx="17141" cy="155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9" name="Freeform 118">
              <a:extLst>
                <a:ext uri="{FF2B5EF4-FFF2-40B4-BE49-F238E27FC236}">
                  <a16:creationId xmlns:a16="http://schemas.microsoft.com/office/drawing/2014/main" id="{D60EC32D-3351-9F61-5150-67C8BA1B08AE}"/>
                </a:ext>
              </a:extLst>
            </p:cNvPr>
            <p:cNvSpPr>
              <a:spLocks/>
            </p:cNvSpPr>
            <p:nvPr/>
          </p:nvSpPr>
          <p:spPr bwMode="auto">
            <a:xfrm>
              <a:off x="7484957" y="3807607"/>
              <a:ext cx="23375" cy="7792"/>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0" name="Freeform 119">
              <a:extLst>
                <a:ext uri="{FF2B5EF4-FFF2-40B4-BE49-F238E27FC236}">
                  <a16:creationId xmlns:a16="http://schemas.microsoft.com/office/drawing/2014/main" id="{9785F911-ECA6-0DE5-ABFF-F5D20FC8B74C}"/>
                </a:ext>
              </a:extLst>
            </p:cNvPr>
            <p:cNvSpPr>
              <a:spLocks/>
            </p:cNvSpPr>
            <p:nvPr/>
          </p:nvSpPr>
          <p:spPr bwMode="auto">
            <a:xfrm>
              <a:off x="7514565" y="3807607"/>
              <a:ext cx="18701" cy="3116"/>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1" name="Line 120">
              <a:extLst>
                <a:ext uri="{FF2B5EF4-FFF2-40B4-BE49-F238E27FC236}">
                  <a16:creationId xmlns:a16="http://schemas.microsoft.com/office/drawing/2014/main" id="{6AEF9850-B0EF-905C-A627-2C44E1E48117}"/>
                </a:ext>
              </a:extLst>
            </p:cNvPr>
            <p:cNvSpPr>
              <a:spLocks noChangeShapeType="1"/>
            </p:cNvSpPr>
            <p:nvPr/>
          </p:nvSpPr>
          <p:spPr bwMode="auto">
            <a:xfrm>
              <a:off x="7576901" y="3887085"/>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2" name="Line 121">
              <a:extLst>
                <a:ext uri="{FF2B5EF4-FFF2-40B4-BE49-F238E27FC236}">
                  <a16:creationId xmlns:a16="http://schemas.microsoft.com/office/drawing/2014/main" id="{C2537725-4CAD-9065-5073-16A9108CB57E}"/>
                </a:ext>
              </a:extLst>
            </p:cNvPr>
            <p:cNvSpPr>
              <a:spLocks noChangeShapeType="1"/>
            </p:cNvSpPr>
            <p:nvPr/>
          </p:nvSpPr>
          <p:spPr bwMode="auto">
            <a:xfrm>
              <a:off x="7576901" y="3887085"/>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3" name="Line 122">
              <a:extLst>
                <a:ext uri="{FF2B5EF4-FFF2-40B4-BE49-F238E27FC236}">
                  <a16:creationId xmlns:a16="http://schemas.microsoft.com/office/drawing/2014/main" id="{63CD93F2-CF59-8581-7D4B-AEF01F86A077}"/>
                </a:ext>
              </a:extLst>
            </p:cNvPr>
            <p:cNvSpPr>
              <a:spLocks noChangeShapeType="1"/>
            </p:cNvSpPr>
            <p:nvPr/>
          </p:nvSpPr>
          <p:spPr bwMode="auto">
            <a:xfrm>
              <a:off x="7537943" y="3837215"/>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4" name="Line 123">
              <a:extLst>
                <a:ext uri="{FF2B5EF4-FFF2-40B4-BE49-F238E27FC236}">
                  <a16:creationId xmlns:a16="http://schemas.microsoft.com/office/drawing/2014/main" id="{B0966F69-A02E-992E-926C-6BAB1A810683}"/>
                </a:ext>
              </a:extLst>
            </p:cNvPr>
            <p:cNvSpPr>
              <a:spLocks noChangeShapeType="1"/>
            </p:cNvSpPr>
            <p:nvPr/>
          </p:nvSpPr>
          <p:spPr bwMode="auto">
            <a:xfrm>
              <a:off x="7537943" y="3837215"/>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5" name="Freeform 124">
              <a:extLst>
                <a:ext uri="{FF2B5EF4-FFF2-40B4-BE49-F238E27FC236}">
                  <a16:creationId xmlns:a16="http://schemas.microsoft.com/office/drawing/2014/main" id="{A73A9C8B-BE44-9DAD-7FA4-EF66E36E532C}"/>
                </a:ext>
              </a:extLst>
            </p:cNvPr>
            <p:cNvSpPr>
              <a:spLocks/>
            </p:cNvSpPr>
            <p:nvPr/>
          </p:nvSpPr>
          <p:spPr bwMode="auto">
            <a:xfrm>
              <a:off x="7960261" y="3690729"/>
              <a:ext cx="56101" cy="24934"/>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 name="Freeform 139">
              <a:extLst>
                <a:ext uri="{FF2B5EF4-FFF2-40B4-BE49-F238E27FC236}">
                  <a16:creationId xmlns:a16="http://schemas.microsoft.com/office/drawing/2014/main" id="{A246CA91-DB6C-A0D9-7523-85C956087C52}"/>
                </a:ext>
              </a:extLst>
            </p:cNvPr>
            <p:cNvSpPr>
              <a:spLocks/>
            </p:cNvSpPr>
            <p:nvPr/>
          </p:nvSpPr>
          <p:spPr bwMode="auto">
            <a:xfrm>
              <a:off x="8130122" y="6441246"/>
              <a:ext cx="34284" cy="20259"/>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cxnSp>
          <p:nvCxnSpPr>
            <p:cNvPr id="57" name="Straight Arrow Connector 128">
              <a:extLst>
                <a:ext uri="{FF2B5EF4-FFF2-40B4-BE49-F238E27FC236}">
                  <a16:creationId xmlns:a16="http://schemas.microsoft.com/office/drawing/2014/main" id="{127004E5-B66D-2A68-B827-9F032C99A940}"/>
                </a:ext>
              </a:extLst>
            </p:cNvPr>
            <p:cNvCxnSpPr>
              <a:cxnSpLocks/>
            </p:cNvCxnSpPr>
            <p:nvPr/>
          </p:nvCxnSpPr>
          <p:spPr>
            <a:xfrm flipH="1">
              <a:off x="9239681" y="2905314"/>
              <a:ext cx="1213969" cy="98021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132">
              <a:extLst>
                <a:ext uri="{FF2B5EF4-FFF2-40B4-BE49-F238E27FC236}">
                  <a16:creationId xmlns:a16="http://schemas.microsoft.com/office/drawing/2014/main" id="{82277027-BDD5-BCC4-C2EF-85209A36AF06}"/>
                </a:ext>
              </a:extLst>
            </p:cNvPr>
            <p:cNvCxnSpPr>
              <a:cxnSpLocks/>
            </p:cNvCxnSpPr>
            <p:nvPr/>
          </p:nvCxnSpPr>
          <p:spPr>
            <a:xfrm>
              <a:off x="5767634" y="5020428"/>
              <a:ext cx="401386" cy="33463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135">
              <a:extLst>
                <a:ext uri="{FF2B5EF4-FFF2-40B4-BE49-F238E27FC236}">
                  <a16:creationId xmlns:a16="http://schemas.microsoft.com/office/drawing/2014/main" id="{1FB66740-E674-E843-E02E-D3E45785EA7B}"/>
                </a:ext>
              </a:extLst>
            </p:cNvPr>
            <p:cNvCxnSpPr>
              <a:cxnSpLocks/>
            </p:cNvCxnSpPr>
            <p:nvPr/>
          </p:nvCxnSpPr>
          <p:spPr>
            <a:xfrm flipH="1" flipV="1">
              <a:off x="8566464" y="4631980"/>
              <a:ext cx="1474415" cy="18436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2" descr="Strona główna">
              <a:extLst>
                <a:ext uri="{FF2B5EF4-FFF2-40B4-BE49-F238E27FC236}">
                  <a16:creationId xmlns:a16="http://schemas.microsoft.com/office/drawing/2014/main" id="{69A9DBF9-E4B5-EDF5-D284-822E0FEA3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2654" y="2413205"/>
              <a:ext cx="1480901" cy="44194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a:extLst>
                <a:ext uri="{FF2B5EF4-FFF2-40B4-BE49-F238E27FC236}">
                  <a16:creationId xmlns:a16="http://schemas.microsoft.com/office/drawing/2014/main" id="{C076306A-830E-E3BE-EFCE-79DD243B9C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667" r="32091"/>
            <a:stretch/>
          </p:blipFill>
          <p:spPr bwMode="auto">
            <a:xfrm>
              <a:off x="4540676" y="4153933"/>
              <a:ext cx="1140574" cy="82096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Logo_Hunosa">
              <a:extLst>
                <a:ext uri="{FF2B5EF4-FFF2-40B4-BE49-F238E27FC236}">
                  <a16:creationId xmlns:a16="http://schemas.microsoft.com/office/drawing/2014/main" id="{9A064342-CC47-EDF1-78DE-20371EA05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850" y="4987092"/>
              <a:ext cx="827005" cy="82700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Strona główna">
              <a:extLst>
                <a:ext uri="{FF2B5EF4-FFF2-40B4-BE49-F238E27FC236}">
                  <a16:creationId xmlns:a16="http://schemas.microsoft.com/office/drawing/2014/main" id="{848D4E32-32F5-DCBA-2934-101B1DA0AC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9025" y="2922723"/>
              <a:ext cx="654516" cy="654516"/>
            </a:xfrm>
            <a:prstGeom prst="rect">
              <a:avLst/>
            </a:prstGeom>
            <a:noFill/>
            <a:extLst>
              <a:ext uri="{909E8E84-426E-40DD-AFC4-6F175D3DCCD1}">
                <a14:hiddenFill xmlns:a14="http://schemas.microsoft.com/office/drawing/2010/main">
                  <a:solidFill>
                    <a:srgbClr val="FFFFFF"/>
                  </a:solidFill>
                </a14:hiddenFill>
              </a:ext>
            </a:extLst>
          </p:spPr>
        </p:pic>
        <p:pic>
          <p:nvPicPr>
            <p:cNvPr id="64" name="Graphic 139">
              <a:extLst>
                <a:ext uri="{FF2B5EF4-FFF2-40B4-BE49-F238E27FC236}">
                  <a16:creationId xmlns:a16="http://schemas.microsoft.com/office/drawing/2014/main" id="{8A0875B7-D2D9-54F2-64BA-069119AB7C3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48797" y="4516880"/>
              <a:ext cx="1228725" cy="485775"/>
            </a:xfrm>
            <a:prstGeom prst="rect">
              <a:avLst/>
            </a:prstGeom>
          </p:spPr>
        </p:pic>
        <p:pic>
          <p:nvPicPr>
            <p:cNvPr id="65" name="Picture 34" descr="Image">
              <a:extLst>
                <a:ext uri="{FF2B5EF4-FFF2-40B4-BE49-F238E27FC236}">
                  <a16:creationId xmlns:a16="http://schemas.microsoft.com/office/drawing/2014/main" id="{4BBCDD47-F6F1-C14F-B928-83F343FF17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41909" y="5029167"/>
              <a:ext cx="1065118" cy="1065118"/>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Arrow Connector 150">
              <a:extLst>
                <a:ext uri="{FF2B5EF4-FFF2-40B4-BE49-F238E27FC236}">
                  <a16:creationId xmlns:a16="http://schemas.microsoft.com/office/drawing/2014/main" id="{9197EC81-7641-B58A-5039-3C6E80B83AD5}"/>
                </a:ext>
              </a:extLst>
            </p:cNvPr>
            <p:cNvCxnSpPr>
              <a:cxnSpLocks/>
            </p:cNvCxnSpPr>
            <p:nvPr/>
          </p:nvCxnSpPr>
          <p:spPr>
            <a:xfrm>
              <a:off x="6936411" y="2997408"/>
              <a:ext cx="511923" cy="70578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36" descr="Logo der Humboldt-Universität zu Berlin">
              <a:extLst>
                <a:ext uri="{FF2B5EF4-FFF2-40B4-BE49-F238E27FC236}">
                  <a16:creationId xmlns:a16="http://schemas.microsoft.com/office/drawing/2014/main" id="{EB53C5AD-6E86-57A4-3F00-748C2A1204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9251" y="2330934"/>
              <a:ext cx="2744671" cy="614896"/>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Arrow Connector 136">
              <a:extLst>
                <a:ext uri="{FF2B5EF4-FFF2-40B4-BE49-F238E27FC236}">
                  <a16:creationId xmlns:a16="http://schemas.microsoft.com/office/drawing/2014/main" id="{226927B2-3747-50D5-002B-80C728835882}"/>
                </a:ext>
              </a:extLst>
            </p:cNvPr>
            <p:cNvCxnSpPr>
              <a:cxnSpLocks/>
              <a:endCxn id="109" idx="59"/>
            </p:cNvCxnSpPr>
            <p:nvPr/>
          </p:nvCxnSpPr>
          <p:spPr>
            <a:xfrm>
              <a:off x="5448089" y="5309533"/>
              <a:ext cx="201840" cy="4566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143">
              <a:extLst>
                <a:ext uri="{FF2B5EF4-FFF2-40B4-BE49-F238E27FC236}">
                  <a16:creationId xmlns:a16="http://schemas.microsoft.com/office/drawing/2014/main" id="{AE4E2158-2B07-30DA-1B4C-838EA04307A6}"/>
                </a:ext>
              </a:extLst>
            </p:cNvPr>
            <p:cNvCxnSpPr>
              <a:cxnSpLocks/>
            </p:cNvCxnSpPr>
            <p:nvPr/>
          </p:nvCxnSpPr>
          <p:spPr>
            <a:xfrm flipH="1">
              <a:off x="9238370" y="3321396"/>
              <a:ext cx="1411386" cy="85905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145">
              <a:extLst>
                <a:ext uri="{FF2B5EF4-FFF2-40B4-BE49-F238E27FC236}">
                  <a16:creationId xmlns:a16="http://schemas.microsoft.com/office/drawing/2014/main" id="{7C0C4F2B-C22F-E6A9-3478-948746521FF4}"/>
                </a:ext>
              </a:extLst>
            </p:cNvPr>
            <p:cNvCxnSpPr>
              <a:cxnSpLocks/>
              <a:stCxn id="65" idx="1"/>
            </p:cNvCxnSpPr>
            <p:nvPr/>
          </p:nvCxnSpPr>
          <p:spPr>
            <a:xfrm flipH="1" flipV="1">
              <a:off x="8428425" y="4695096"/>
              <a:ext cx="1813484" cy="86663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47021" y="202006"/>
            <a:ext cx="11544088"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pl-PL" sz="2400" dirty="0">
                <a:solidFill>
                  <a:schemeClr val="accent5">
                    <a:lumMod val="75000"/>
                  </a:schemeClr>
                </a:solidFill>
              </a:rPr>
              <a:t>RECOVERY</a:t>
            </a:r>
            <a:r>
              <a:rPr lang="es-ES" sz="2400" dirty="0">
                <a:solidFill>
                  <a:schemeClr val="accent5">
                    <a:lumMod val="75000"/>
                  </a:schemeClr>
                </a:solidFill>
              </a:rPr>
              <a:t>: </a:t>
            </a:r>
            <a:r>
              <a:rPr lang="en-GB" sz="2400" cap="none" dirty="0">
                <a:solidFill>
                  <a:schemeClr val="accent5">
                    <a:lumMod val="75000"/>
                  </a:schemeClr>
                </a:solidFill>
              </a:rPr>
              <a:t>Recovery of degraded &amp; transformed ecosystems in coal mining-affected areas (www.recoveryproject.eu)</a:t>
            </a:r>
            <a:r>
              <a:rPr lang="es-ES" sz="2400" cap="none" dirty="0">
                <a:solidFill>
                  <a:schemeClr val="accent5">
                    <a:lumMod val="75000"/>
                  </a:schemeClr>
                </a:solidFill>
              </a:rPr>
              <a:t> </a:t>
            </a:r>
            <a:endParaRPr lang="pl-PL" sz="2400" dirty="0">
              <a:solidFill>
                <a:schemeClr val="accent5">
                  <a:lumMod val="75000"/>
                </a:schemeClr>
              </a:solidFill>
            </a:endParaRPr>
          </a:p>
        </p:txBody>
      </p:sp>
      <p:sp>
        <p:nvSpPr>
          <p:cNvPr id="139" name="Prostokąt 142">
            <a:extLst>
              <a:ext uri="{FF2B5EF4-FFF2-40B4-BE49-F238E27FC236}">
                <a16:creationId xmlns:a16="http://schemas.microsoft.com/office/drawing/2014/main" id="{EBA34219-C687-D095-8449-3B3E04680EED}"/>
              </a:ext>
            </a:extLst>
          </p:cNvPr>
          <p:cNvSpPr/>
          <p:nvPr/>
        </p:nvSpPr>
        <p:spPr>
          <a:xfrm>
            <a:off x="58543" y="846943"/>
            <a:ext cx="7360602" cy="1815882"/>
          </a:xfrm>
          <a:prstGeom prst="rect">
            <a:avLst/>
          </a:prstGeom>
        </p:spPr>
        <p:txBody>
          <a:bodyPr wrap="square">
            <a:spAutoFit/>
          </a:bodyPr>
          <a:lstStyle/>
          <a:p>
            <a:pPr algn="just"/>
            <a:r>
              <a:rPr lang="pl-PL" sz="1600" dirty="0"/>
              <a:t>1. Central Mining Institute (GIG), Poland - </a:t>
            </a:r>
            <a:r>
              <a:rPr lang="es-ES" sz="1600" dirty="0"/>
              <a:t>C</a:t>
            </a:r>
            <a:r>
              <a:rPr lang="pl-PL" sz="1600" dirty="0"/>
              <a:t>oordinator</a:t>
            </a:r>
          </a:p>
          <a:p>
            <a:pPr algn="just"/>
            <a:r>
              <a:rPr lang="pl-PL" sz="1600" dirty="0"/>
              <a:t>2. </a:t>
            </a:r>
            <a:r>
              <a:rPr lang="pl-PL" sz="1600" dirty="0" err="1"/>
              <a:t>Universidad</a:t>
            </a:r>
            <a:r>
              <a:rPr lang="pl-PL" sz="1600" dirty="0"/>
              <a:t> de Oviedo (UNIOVI), </a:t>
            </a:r>
            <a:r>
              <a:rPr lang="pl-PL" sz="1600" dirty="0" err="1"/>
              <a:t>Spain</a:t>
            </a:r>
            <a:endParaRPr lang="pl-PL" sz="1600" dirty="0"/>
          </a:p>
          <a:p>
            <a:pPr algn="just"/>
            <a:r>
              <a:rPr lang="pl-PL" sz="1600" dirty="0"/>
              <a:t>3. </a:t>
            </a:r>
            <a:r>
              <a:rPr lang="de-DE" sz="1600" dirty="0"/>
              <a:t>Humboldt Universität zu Berlin</a:t>
            </a:r>
            <a:r>
              <a:rPr lang="pl-PL" sz="1600" dirty="0"/>
              <a:t> </a:t>
            </a:r>
            <a:r>
              <a:rPr lang="de-DE" sz="1600" dirty="0"/>
              <a:t>(UBER)</a:t>
            </a:r>
            <a:r>
              <a:rPr lang="pl-PL" sz="1600" dirty="0"/>
              <a:t>, Germany</a:t>
            </a:r>
          </a:p>
          <a:p>
            <a:pPr algn="just"/>
            <a:r>
              <a:rPr lang="pl-PL" sz="1600" dirty="0"/>
              <a:t>4. </a:t>
            </a:r>
            <a:r>
              <a:rPr lang="sv-SE" sz="1600" dirty="0"/>
              <a:t>Vysoka Skola Banska-Technicka Univerzita Ostrava</a:t>
            </a:r>
            <a:r>
              <a:rPr lang="pl-PL" sz="1600" dirty="0"/>
              <a:t> (VSB), Czech Republic</a:t>
            </a:r>
          </a:p>
          <a:p>
            <a:pPr algn="just"/>
            <a:r>
              <a:rPr lang="pl-PL" sz="1600" dirty="0"/>
              <a:t>5. </a:t>
            </a:r>
            <a:r>
              <a:rPr lang="es-ES" sz="1600" dirty="0"/>
              <a:t>Hulleras Del Norte SA (HUNOSA)</a:t>
            </a:r>
            <a:r>
              <a:rPr lang="pl-PL" sz="1600" dirty="0"/>
              <a:t>, </a:t>
            </a:r>
            <a:r>
              <a:rPr lang="pl-PL" sz="1600" dirty="0" err="1"/>
              <a:t>Spain</a:t>
            </a:r>
            <a:endParaRPr lang="pl-PL" sz="1600" dirty="0"/>
          </a:p>
          <a:p>
            <a:pPr algn="just"/>
            <a:r>
              <a:rPr lang="pl-PL" sz="1600" dirty="0"/>
              <a:t>6. Tauron Wydobycie SA (TWD), Poland</a:t>
            </a:r>
          </a:p>
          <a:p>
            <a:pPr algn="just"/>
            <a:r>
              <a:rPr lang="pl-PL" sz="1600" dirty="0"/>
              <a:t>7. DIAMO, státní podnik, odštěpný závod PKÚ (PKÚ), Czech Republic</a:t>
            </a:r>
          </a:p>
        </p:txBody>
      </p:sp>
      <p:pic>
        <p:nvPicPr>
          <p:cNvPr id="140" name="Picture 3">
            <a:extLst>
              <a:ext uri="{FF2B5EF4-FFF2-40B4-BE49-F238E27FC236}">
                <a16:creationId xmlns:a16="http://schemas.microsoft.com/office/drawing/2014/main" id="{1B23B469-EE2F-CCEB-650C-15155CBF99B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640" t="32786" r="23719" b="25290"/>
          <a:stretch/>
        </p:blipFill>
        <p:spPr bwMode="auto">
          <a:xfrm>
            <a:off x="1115509" y="2973779"/>
            <a:ext cx="2021831" cy="715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1" name="Imagen 140" descr="Imagen que contiene Círculo&#10;&#10;Descripción generada automáticamente">
            <a:extLst>
              <a:ext uri="{FF2B5EF4-FFF2-40B4-BE49-F238E27FC236}">
                <a16:creationId xmlns:a16="http://schemas.microsoft.com/office/drawing/2014/main" id="{3D4BA6DE-7765-F5F0-D48D-F3E37E914A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0271" y="3882527"/>
            <a:ext cx="1592305" cy="1001521"/>
          </a:xfrm>
          <a:prstGeom prst="rect">
            <a:avLst/>
          </a:prstGeom>
        </p:spPr>
      </p:pic>
      <p:pic>
        <p:nvPicPr>
          <p:cNvPr id="142" name="Imagen 141" descr="Texto&#10;&#10;Descripción generada automáticamente con confianza media">
            <a:extLst>
              <a:ext uri="{FF2B5EF4-FFF2-40B4-BE49-F238E27FC236}">
                <a16:creationId xmlns:a16="http://schemas.microsoft.com/office/drawing/2014/main" id="{D1D88363-E9D9-96AB-DC30-79B25635F5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4673" y="5179376"/>
            <a:ext cx="3521493" cy="738792"/>
          </a:xfrm>
          <a:prstGeom prst="rect">
            <a:avLst/>
          </a:prstGeom>
        </p:spPr>
      </p:pic>
    </p:spTree>
    <p:extLst>
      <p:ext uri="{BB962C8B-B14F-4D97-AF65-F5344CB8AC3E}">
        <p14:creationId xmlns:p14="http://schemas.microsoft.com/office/powerpoint/2010/main" val="4224282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20</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6" y="322321"/>
            <a:ext cx="12253527"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GB" sz="2400" dirty="0">
                <a:solidFill>
                  <a:schemeClr val="accent5">
                    <a:lumMod val="75000"/>
                  </a:schemeClr>
                </a:solidFill>
              </a:rPr>
              <a:t>Test </a:t>
            </a:r>
            <a:r>
              <a:rPr lang="en-GB" sz="2400" dirty="0" err="1">
                <a:solidFill>
                  <a:schemeClr val="accent5">
                    <a:lumMod val="75000"/>
                  </a:schemeClr>
                </a:solidFill>
              </a:rPr>
              <a:t>poligon</a:t>
            </a:r>
            <a:r>
              <a:rPr lang="en-GB" sz="2400" dirty="0">
                <a:solidFill>
                  <a:schemeClr val="accent5">
                    <a:lumMod val="75000"/>
                  </a:schemeClr>
                </a:solidFill>
              </a:rPr>
              <a:t> in Janina mine waste heap</a:t>
            </a:r>
            <a:endParaRPr lang="en-US" sz="2400" dirty="0">
              <a:solidFill>
                <a:schemeClr val="accent5">
                  <a:lumMod val="75000"/>
                </a:schemeClr>
              </a:solidFill>
            </a:endParaRPr>
          </a:p>
        </p:txBody>
      </p:sp>
      <p:sp>
        <p:nvSpPr>
          <p:cNvPr id="6" name="Symbol zastępczy zawartości 2">
            <a:extLst>
              <a:ext uri="{FF2B5EF4-FFF2-40B4-BE49-F238E27FC236}">
                <a16:creationId xmlns:a16="http://schemas.microsoft.com/office/drawing/2014/main" id="{D285F224-BCC0-0543-1494-A4338A493D58}"/>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GB" sz="1600" dirty="0" err="1">
                <a:solidFill>
                  <a:schemeClr val="tx1"/>
                </a:solidFill>
              </a:rPr>
              <a:t>Poligon</a:t>
            </a:r>
            <a:r>
              <a:rPr lang="en-GB" sz="1600" dirty="0">
                <a:solidFill>
                  <a:schemeClr val="tx1"/>
                </a:solidFill>
              </a:rPr>
              <a:t> was divided into two parts (2-layer and multilayers) according to the concept. Three soil substitutes (A, B, C) were placed on each part of the polygon. </a:t>
            </a:r>
          </a:p>
          <a:p>
            <a:pPr algn="just"/>
            <a:endParaRPr lang="en-GB" sz="1600" dirty="0">
              <a:solidFill>
                <a:schemeClr val="tx1"/>
              </a:solidFill>
            </a:endParaRPr>
          </a:p>
          <a:p>
            <a:pPr algn="just"/>
            <a:endParaRPr lang="en-GB" sz="1400" dirty="0"/>
          </a:p>
        </p:txBody>
      </p:sp>
      <p:pic>
        <p:nvPicPr>
          <p:cNvPr id="7" name="Picture 2">
            <a:extLst>
              <a:ext uri="{FF2B5EF4-FFF2-40B4-BE49-F238E27FC236}">
                <a16:creationId xmlns:a16="http://schemas.microsoft.com/office/drawing/2014/main" id="{50FCAD2B-41A0-E02A-1F4F-F105FA844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46" y="1440376"/>
            <a:ext cx="7555050" cy="4315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6">
            <a:extLst>
              <a:ext uri="{FF2B5EF4-FFF2-40B4-BE49-F238E27FC236}">
                <a16:creationId xmlns:a16="http://schemas.microsoft.com/office/drawing/2014/main" id="{10C5BF7A-FB50-F509-65D1-398315D70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997868">
            <a:off x="8152069" y="1663221"/>
            <a:ext cx="3708493" cy="393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4269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21</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7" y="290237"/>
            <a:ext cx="8648106"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US" sz="2400" dirty="0">
                <a:solidFill>
                  <a:schemeClr val="accent5">
                    <a:lumMod val="75000"/>
                  </a:schemeClr>
                </a:solidFill>
              </a:rPr>
              <a:t>VIDEO OF RECOVERY</a:t>
            </a:r>
          </a:p>
        </p:txBody>
      </p:sp>
      <p:pic>
        <p:nvPicPr>
          <p:cNvPr id="2" name="Online Media 1" title="RECOVERY FINAL">
            <a:hlinkClick r:id="" action="ppaction://media"/>
            <a:extLst>
              <a:ext uri="{FF2B5EF4-FFF2-40B4-BE49-F238E27FC236}">
                <a16:creationId xmlns:a16="http://schemas.microsoft.com/office/drawing/2014/main" id="{ED61FC6B-FA72-8A8B-F2D4-191B58B0CF6D}"/>
              </a:ext>
            </a:extLst>
          </p:cNvPr>
          <p:cNvPicPr>
            <a:picLocks noRot="1" noChangeAspect="1"/>
          </p:cNvPicPr>
          <p:nvPr>
            <a:videoFile r:link="rId1"/>
          </p:nvPr>
        </p:nvPicPr>
        <p:blipFill>
          <a:blip r:embed="rId3"/>
          <a:stretch>
            <a:fillRect/>
          </a:stretch>
        </p:blipFill>
        <p:spPr>
          <a:xfrm>
            <a:off x="1643739" y="738685"/>
            <a:ext cx="8650611" cy="4887595"/>
          </a:xfrm>
          <a:prstGeom prst="rect">
            <a:avLst/>
          </a:prstGeom>
        </p:spPr>
      </p:pic>
    </p:spTree>
    <p:extLst>
      <p:ext uri="{BB962C8B-B14F-4D97-AF65-F5344CB8AC3E}">
        <p14:creationId xmlns:p14="http://schemas.microsoft.com/office/powerpoint/2010/main" val="179050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DEE7CC3-E28F-E896-0A78-C88AB692B796}"/>
              </a:ext>
            </a:extLst>
          </p:cNvPr>
          <p:cNvSpPr/>
          <p:nvPr/>
        </p:nvSpPr>
        <p:spPr>
          <a:xfrm>
            <a:off x="0" y="0"/>
            <a:ext cx="12160250" cy="275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795"/>
          </a:p>
        </p:txBody>
      </p:sp>
      <p:sp>
        <p:nvSpPr>
          <p:cNvPr id="6" name="Prostokąt 5"/>
          <p:cNvSpPr/>
          <p:nvPr/>
        </p:nvSpPr>
        <p:spPr>
          <a:xfrm>
            <a:off x="611563" y="704875"/>
            <a:ext cx="8625736" cy="543309"/>
          </a:xfrm>
          <a:prstGeom prst="rect">
            <a:avLst/>
          </a:prstGeom>
        </p:spPr>
        <p:txBody>
          <a:bodyPr wrap="none" lIns="91143" tIns="45571" rIns="91143" bIns="45571">
            <a:spAutoFit/>
          </a:bodyPr>
          <a:lstStyle/>
          <a:p>
            <a:pPr defTabSz="911453">
              <a:lnSpc>
                <a:spcPct val="80000"/>
              </a:lnSpc>
              <a:spcBef>
                <a:spcPct val="0"/>
              </a:spcBef>
            </a:pPr>
            <a:r>
              <a:rPr lang="pl-PL" altLang="pl-PL" sz="3597" b="1" cap="all" spc="100" dirty="0">
                <a:solidFill>
                  <a:srgbClr val="00B050"/>
                </a:solidFill>
                <a:latin typeface="+mj-lt"/>
                <a:ea typeface="+mj-ea"/>
                <a:cs typeface="+mj-cs"/>
              </a:rPr>
              <a:t>THANK YOU FOR </a:t>
            </a:r>
            <a:r>
              <a:rPr lang="es-ES" altLang="pl-PL" sz="3597" b="1" cap="all" spc="100" dirty="0">
                <a:solidFill>
                  <a:srgbClr val="00B050"/>
                </a:solidFill>
                <a:latin typeface="+mj-lt"/>
                <a:ea typeface="+mj-ea"/>
                <a:cs typeface="+mj-cs"/>
              </a:rPr>
              <a:t>YOUR </a:t>
            </a:r>
            <a:r>
              <a:rPr lang="pl-PL" altLang="pl-PL" sz="3597" b="1" cap="all" spc="100" dirty="0">
                <a:solidFill>
                  <a:srgbClr val="00B050"/>
                </a:solidFill>
                <a:latin typeface="+mj-lt"/>
                <a:ea typeface="+mj-ea"/>
                <a:cs typeface="+mj-cs"/>
              </a:rPr>
              <a:t>ATTENTION </a:t>
            </a:r>
          </a:p>
        </p:txBody>
      </p:sp>
      <p:sp>
        <p:nvSpPr>
          <p:cNvPr id="7" name="pole tekstowe 2"/>
          <p:cNvSpPr txBox="1">
            <a:spLocks noChangeArrowheads="1"/>
          </p:cNvSpPr>
          <p:nvPr/>
        </p:nvSpPr>
        <p:spPr bwMode="auto">
          <a:xfrm>
            <a:off x="611563" y="1877972"/>
            <a:ext cx="6866706" cy="3043223"/>
          </a:xfrm>
          <a:prstGeom prst="rect">
            <a:avLst/>
          </a:prstGeom>
          <a:solidFill>
            <a:srgbClr val="FFFFFF">
              <a:alpha val="70979"/>
            </a:srgbClr>
          </a:solidFill>
          <a:ln w="9525">
            <a:noFill/>
            <a:miter lim="800000"/>
            <a:headEnd/>
            <a:tailEnd/>
          </a:ln>
        </p:spPr>
        <p:txBody>
          <a:bodyPr wrap="square" lIns="91143" tIns="45571" rIns="91143" bIns="45571">
            <a:spAutoFit/>
          </a:bodyPr>
          <a:lstStyle/>
          <a:p>
            <a:pPr lvl="0"/>
            <a:r>
              <a:rPr lang="es-ES" sz="1599" b="1" dirty="0">
                <a:solidFill>
                  <a:srgbClr val="616161">
                    <a:lumMod val="75000"/>
                  </a:srgbClr>
                </a:solidFill>
                <a:cs typeface="Times New Roman" panose="02020603050405020304" pitchFamily="18" charset="0"/>
              </a:rPr>
              <a:t>P</a:t>
            </a:r>
            <a:r>
              <a:rPr lang="pl-PL" sz="1599" b="1" dirty="0">
                <a:solidFill>
                  <a:srgbClr val="616161">
                    <a:lumMod val="75000"/>
                  </a:srgbClr>
                </a:solidFill>
                <a:cs typeface="Times New Roman" panose="02020603050405020304" pitchFamily="18" charset="0"/>
              </a:rPr>
              <a:t>rof. Alicja Krzemień</a:t>
            </a:r>
            <a:endParaRPr lang="pl-PL" altLang="pl-PL" sz="1599" dirty="0">
              <a:solidFill>
                <a:srgbClr val="616161">
                  <a:lumMod val="75000"/>
                </a:srgbClr>
              </a:solidFill>
              <a:cs typeface="Times New Roman" panose="02020603050405020304" pitchFamily="18" charset="0"/>
            </a:endParaRPr>
          </a:p>
          <a:p>
            <a:pPr lvl="0"/>
            <a:endParaRPr lang="pl-PL" sz="1599" dirty="0"/>
          </a:p>
          <a:p>
            <a:pPr lvl="0"/>
            <a:r>
              <a:rPr lang="en-GB" sz="1599" dirty="0"/>
              <a:t>Head</a:t>
            </a:r>
            <a:r>
              <a:rPr lang="pl-PL" sz="1599" dirty="0"/>
              <a:t> of </a:t>
            </a:r>
            <a:r>
              <a:rPr lang="en-GB" sz="1599" dirty="0"/>
              <a:t>Laboratory </a:t>
            </a:r>
            <a:r>
              <a:rPr lang="pl-PL" sz="1599" dirty="0"/>
              <a:t>of</a:t>
            </a:r>
            <a:r>
              <a:rPr lang="en-GB" sz="1599" dirty="0"/>
              <a:t> Risk</a:t>
            </a:r>
            <a:r>
              <a:rPr lang="pl-PL" sz="1599" dirty="0"/>
              <a:t> </a:t>
            </a:r>
            <a:r>
              <a:rPr lang="en-GB" sz="1599" dirty="0"/>
              <a:t>Assessment </a:t>
            </a:r>
            <a:r>
              <a:rPr lang="pl-PL" sz="1599" dirty="0"/>
              <a:t>and</a:t>
            </a:r>
            <a:r>
              <a:rPr lang="en-GB" sz="1599" dirty="0"/>
              <a:t> Industrial Safety</a:t>
            </a:r>
            <a:endParaRPr lang="en-GB" altLang="pl-PL" sz="1599" dirty="0">
              <a:solidFill>
                <a:srgbClr val="616161">
                  <a:lumMod val="75000"/>
                </a:srgbClr>
              </a:solidFill>
              <a:cs typeface="Times New Roman" panose="02020603050405020304" pitchFamily="18" charset="0"/>
            </a:endParaRPr>
          </a:p>
          <a:p>
            <a:pPr lvl="0"/>
            <a:endParaRPr lang="pl-PL" altLang="pl-PL" sz="1599" dirty="0">
              <a:solidFill>
                <a:srgbClr val="616161">
                  <a:lumMod val="75000"/>
                </a:srgbClr>
              </a:solidFill>
              <a:cs typeface="Times New Roman" panose="02020603050405020304" pitchFamily="18" charset="0"/>
            </a:endParaRPr>
          </a:p>
          <a:p>
            <a:pPr lvl="0"/>
            <a:r>
              <a:rPr lang="en-AU" altLang="pl-PL" sz="1599" dirty="0">
                <a:solidFill>
                  <a:srgbClr val="616161">
                    <a:lumMod val="75000"/>
                  </a:srgbClr>
                </a:solidFill>
                <a:cs typeface="Times New Roman" panose="02020603050405020304" pitchFamily="18" charset="0"/>
              </a:rPr>
              <a:t>Department of Extraction Technologies, Rockburst and Risk Assessment</a:t>
            </a:r>
            <a:br>
              <a:rPr lang="en-AU" altLang="pl-PL" sz="1599" dirty="0">
                <a:solidFill>
                  <a:srgbClr val="616161">
                    <a:lumMod val="75000"/>
                  </a:srgbClr>
                </a:solidFill>
                <a:cs typeface="Times New Roman" panose="02020603050405020304" pitchFamily="18" charset="0"/>
              </a:rPr>
            </a:br>
            <a:endParaRPr lang="pl-PL" altLang="pl-PL" sz="1599" dirty="0">
              <a:solidFill>
                <a:srgbClr val="616161">
                  <a:lumMod val="75000"/>
                </a:srgbClr>
              </a:solidFill>
              <a:cs typeface="Times New Roman" panose="02020603050405020304" pitchFamily="18" charset="0"/>
            </a:endParaRPr>
          </a:p>
          <a:p>
            <a:pPr lvl="0"/>
            <a:r>
              <a:rPr lang="en-AU" altLang="pl-PL" sz="1599" dirty="0">
                <a:solidFill>
                  <a:srgbClr val="616161">
                    <a:lumMod val="75000"/>
                  </a:srgbClr>
                </a:solidFill>
                <a:cs typeface="Times New Roman" panose="02020603050405020304" pitchFamily="18" charset="0"/>
              </a:rPr>
              <a:t>Plac Gwarków 1</a:t>
            </a:r>
            <a:br>
              <a:rPr lang="en-AU" altLang="pl-PL" sz="1599" dirty="0">
                <a:solidFill>
                  <a:srgbClr val="616161">
                    <a:lumMod val="75000"/>
                  </a:srgbClr>
                </a:solidFill>
                <a:cs typeface="Times New Roman" panose="02020603050405020304" pitchFamily="18" charset="0"/>
              </a:rPr>
            </a:br>
            <a:r>
              <a:rPr lang="en-AU" altLang="pl-PL" sz="1599" dirty="0">
                <a:solidFill>
                  <a:srgbClr val="616161">
                    <a:lumMod val="75000"/>
                  </a:srgbClr>
                </a:solidFill>
                <a:cs typeface="Times New Roman" panose="02020603050405020304" pitchFamily="18" charset="0"/>
              </a:rPr>
              <a:t>40-166 Katowice</a:t>
            </a:r>
            <a:br>
              <a:rPr lang="en-AU" altLang="pl-PL" sz="1599" dirty="0">
                <a:solidFill>
                  <a:srgbClr val="616161">
                    <a:lumMod val="75000"/>
                  </a:srgbClr>
                </a:solidFill>
                <a:cs typeface="Times New Roman" panose="02020603050405020304" pitchFamily="18" charset="0"/>
              </a:rPr>
            </a:br>
            <a:r>
              <a:rPr lang="en-AU" altLang="pl-PL" sz="1599" dirty="0">
                <a:solidFill>
                  <a:srgbClr val="616161">
                    <a:lumMod val="75000"/>
                  </a:srgbClr>
                </a:solidFill>
                <a:cs typeface="Times New Roman" panose="02020603050405020304" pitchFamily="18" charset="0"/>
              </a:rPr>
              <a:t>Poland</a:t>
            </a:r>
            <a:br>
              <a:rPr lang="en-AU" altLang="pl-PL" sz="1599" dirty="0">
                <a:solidFill>
                  <a:srgbClr val="616161">
                    <a:lumMod val="75000"/>
                  </a:srgbClr>
                </a:solidFill>
                <a:cs typeface="Times New Roman" panose="02020603050405020304" pitchFamily="18" charset="0"/>
              </a:rPr>
            </a:br>
            <a:r>
              <a:rPr lang="en-AU" altLang="pl-PL" sz="1599" dirty="0">
                <a:solidFill>
                  <a:srgbClr val="616161">
                    <a:lumMod val="75000"/>
                  </a:srgbClr>
                </a:solidFill>
                <a:cs typeface="Times New Roman" panose="02020603050405020304" pitchFamily="18" charset="0"/>
              </a:rPr>
              <a:t>phone: +48 32 259 </a:t>
            </a:r>
            <a:r>
              <a:rPr lang="pl-PL" altLang="pl-PL" sz="1599" dirty="0">
                <a:solidFill>
                  <a:srgbClr val="616161">
                    <a:lumMod val="75000"/>
                  </a:srgbClr>
                </a:solidFill>
                <a:cs typeface="Times New Roman" panose="02020603050405020304" pitchFamily="18" charset="0"/>
              </a:rPr>
              <a:t>2556</a:t>
            </a:r>
            <a:br>
              <a:rPr lang="pl-PL" altLang="pl-PL" sz="1599" dirty="0">
                <a:solidFill>
                  <a:srgbClr val="616161">
                    <a:lumMod val="75000"/>
                  </a:srgbClr>
                </a:solidFill>
                <a:cs typeface="Times New Roman" panose="02020603050405020304" pitchFamily="18" charset="0"/>
              </a:rPr>
            </a:br>
            <a:r>
              <a:rPr lang="pl-PL" altLang="pl-PL" sz="1599" dirty="0">
                <a:solidFill>
                  <a:srgbClr val="616161">
                    <a:lumMod val="75000"/>
                  </a:srgbClr>
                </a:solidFill>
                <a:cs typeface="Times New Roman" panose="02020603050405020304" pitchFamily="18" charset="0"/>
                <a:hlinkClick r:id="rId2"/>
              </a:rPr>
              <a:t>akrzemien@gig.eu</a:t>
            </a:r>
            <a:r>
              <a:rPr lang="pl-PL" altLang="pl-PL" sz="1599" dirty="0">
                <a:solidFill>
                  <a:srgbClr val="616161">
                    <a:lumMod val="75000"/>
                  </a:srgbClr>
                </a:solidFill>
                <a:cs typeface="Times New Roman" panose="02020603050405020304" pitchFamily="18" charset="0"/>
              </a:rPr>
              <a:t> </a:t>
            </a:r>
          </a:p>
        </p:txBody>
      </p:sp>
    </p:spTree>
    <p:extLst>
      <p:ext uri="{BB962C8B-B14F-4D97-AF65-F5344CB8AC3E}">
        <p14:creationId xmlns:p14="http://schemas.microsoft.com/office/powerpoint/2010/main" val="4174502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3</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7" y="290237"/>
            <a:ext cx="8648106"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US" sz="2400" dirty="0">
                <a:solidFill>
                  <a:schemeClr val="accent5">
                    <a:lumMod val="75000"/>
                  </a:schemeClr>
                </a:solidFill>
              </a:rPr>
              <a:t>AIM OF THE RECOVERY PROJECT</a:t>
            </a:r>
          </a:p>
        </p:txBody>
      </p:sp>
      <p:sp>
        <p:nvSpPr>
          <p:cNvPr id="2" name="Symbol zastępczy zawartości 2">
            <a:extLst>
              <a:ext uri="{FF2B5EF4-FFF2-40B4-BE49-F238E27FC236}">
                <a16:creationId xmlns:a16="http://schemas.microsoft.com/office/drawing/2014/main" id="{8E985428-EFAA-6027-D841-96628BDF054F}"/>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GB" sz="1600" dirty="0">
                <a:solidFill>
                  <a:schemeClr val="tx1"/>
                </a:solidFill>
              </a:rPr>
              <a:t>RECOVERY project focuses on land rehabilitation and ecological restoration of coal mining-affected areas, aiming to accelerate the recovery of degraded and transformed ecosystems to a good ecosystem status.</a:t>
            </a:r>
          </a:p>
          <a:p>
            <a:pPr algn="just"/>
            <a:r>
              <a:rPr lang="en-US" sz="1600" dirty="0">
                <a:solidFill>
                  <a:schemeClr val="tx1"/>
                </a:solidFill>
              </a:rPr>
              <a:t>Ecosystems impacted by mining are challenging to restore, further diminishing their capacity to generate benefits for society. Therefore, they provide an excellent framework for multidimensional </a:t>
            </a:r>
            <a:r>
              <a:rPr lang="en-US" sz="1600" dirty="0" err="1">
                <a:solidFill>
                  <a:schemeClr val="tx1"/>
                </a:solidFill>
              </a:rPr>
              <a:t>analysing</a:t>
            </a:r>
            <a:r>
              <a:rPr lang="en-US" sz="1600" dirty="0">
                <a:solidFill>
                  <a:schemeClr val="tx1"/>
                </a:solidFill>
              </a:rPr>
              <a:t> of the links between people and the environment. </a:t>
            </a:r>
            <a:r>
              <a:rPr lang="en-GB" sz="1600" dirty="0">
                <a:solidFill>
                  <a:schemeClr val="tx1"/>
                </a:solidFill>
              </a:rPr>
              <a:t> </a:t>
            </a:r>
          </a:p>
          <a:p>
            <a:pPr algn="just"/>
            <a:r>
              <a:rPr lang="en-GB" sz="1400" dirty="0">
                <a:solidFill>
                  <a:schemeClr val="tx1"/>
                </a:solidFill>
              </a:rPr>
              <a:t>	</a:t>
            </a:r>
            <a:endParaRPr lang="pl-PL" sz="1400" dirty="0">
              <a:solidFill>
                <a:schemeClr val="tx1"/>
              </a:solidFill>
            </a:endParaRPr>
          </a:p>
          <a:p>
            <a:pPr algn="just"/>
            <a:endParaRPr lang="pl-PL" sz="1400" dirty="0"/>
          </a:p>
          <a:p>
            <a:pPr algn="just"/>
            <a:endParaRPr lang="en-GB" sz="1400" dirty="0"/>
          </a:p>
        </p:txBody>
      </p:sp>
      <p:grpSp>
        <p:nvGrpSpPr>
          <p:cNvPr id="7" name="Grupa 4">
            <a:extLst>
              <a:ext uri="{FF2B5EF4-FFF2-40B4-BE49-F238E27FC236}">
                <a16:creationId xmlns:a16="http://schemas.microsoft.com/office/drawing/2014/main" id="{0ACE1623-A7A6-02A8-04EC-E6D3EF1E91DF}"/>
              </a:ext>
            </a:extLst>
          </p:cNvPr>
          <p:cNvGrpSpPr/>
          <p:nvPr/>
        </p:nvGrpSpPr>
        <p:grpSpPr>
          <a:xfrm>
            <a:off x="2129874" y="2360553"/>
            <a:ext cx="7923225" cy="3414986"/>
            <a:chOff x="209764" y="2259520"/>
            <a:chExt cx="8679073" cy="3701162"/>
          </a:xfrm>
        </p:grpSpPr>
        <p:sp>
          <p:nvSpPr>
            <p:cNvPr id="8" name="Prostokąt 14">
              <a:extLst>
                <a:ext uri="{FF2B5EF4-FFF2-40B4-BE49-F238E27FC236}">
                  <a16:creationId xmlns:a16="http://schemas.microsoft.com/office/drawing/2014/main" id="{9A95AD89-8C68-A3AB-0437-51AB15D0ABA0}"/>
                </a:ext>
              </a:extLst>
            </p:cNvPr>
            <p:cNvSpPr/>
            <p:nvPr/>
          </p:nvSpPr>
          <p:spPr>
            <a:xfrm>
              <a:off x="209764" y="2259520"/>
              <a:ext cx="8679073" cy="3701162"/>
            </a:xfrm>
            <a:prstGeom prst="rect">
              <a:avLst/>
            </a:prstGeom>
            <a:gradFill flip="none" rotWithShape="0">
              <a:gsLst>
                <a:gs pos="0">
                  <a:schemeClr val="bg1"/>
                </a:gs>
                <a:gs pos="50000">
                  <a:schemeClr val="accent1">
                    <a:tint val="44500"/>
                    <a:satMod val="160000"/>
                  </a:schemeClr>
                </a:gs>
                <a:gs pos="100000">
                  <a:schemeClr val="bg2">
                    <a:lumMod val="7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65"/>
              <a:endParaRPr lang="pl-PL" dirty="0">
                <a:solidFill>
                  <a:srgbClr val="92D050"/>
                </a:solidFill>
                <a:latin typeface="Open Sans"/>
              </a:endParaRPr>
            </a:p>
          </p:txBody>
        </p:sp>
        <p:pic>
          <p:nvPicPr>
            <p:cNvPr id="9" name="Picture 2" descr="HaÅda po KWK Nowa Ruda - pole Piast, Nowa Ruda">
              <a:extLst>
                <a:ext uri="{FF2B5EF4-FFF2-40B4-BE49-F238E27FC236}">
                  <a16:creationId xmlns:a16="http://schemas.microsoft.com/office/drawing/2014/main" id="{71B8DD7E-180B-A5FE-8ECF-3B2E747943A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559" b="5096"/>
            <a:stretch/>
          </p:blipFill>
          <p:spPr bwMode="auto">
            <a:xfrm>
              <a:off x="4565175" y="2841344"/>
              <a:ext cx="4124487" cy="2308683"/>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4" descr="Related image">
              <a:extLst>
                <a:ext uri="{FF2B5EF4-FFF2-40B4-BE49-F238E27FC236}">
                  <a16:creationId xmlns:a16="http://schemas.microsoft.com/office/drawing/2014/main" id="{6C33BC19-B4C3-4A7A-2A30-81D7C5AA7D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955" y="2841344"/>
              <a:ext cx="4104328" cy="2308684"/>
            </a:xfrm>
            <a:prstGeom prst="rect">
              <a:avLst/>
            </a:prstGeom>
            <a:noFill/>
            <a:extLst>
              <a:ext uri="{909E8E84-426E-40DD-AFC4-6F175D3DCCD1}">
                <a14:hiddenFill xmlns:a14="http://schemas.microsoft.com/office/drawing/2010/main">
                  <a:solidFill>
                    <a:srgbClr val="FFFFFF"/>
                  </a:solidFill>
                </a14:hiddenFill>
              </a:ext>
            </a:extLst>
          </p:spPr>
        </p:pic>
        <p:sp>
          <p:nvSpPr>
            <p:cNvPr id="144" name="Prostokąt 9">
              <a:extLst>
                <a:ext uri="{FF2B5EF4-FFF2-40B4-BE49-F238E27FC236}">
                  <a16:creationId xmlns:a16="http://schemas.microsoft.com/office/drawing/2014/main" id="{2BB51EC6-778B-E275-5259-E0B993CC422C}"/>
                </a:ext>
              </a:extLst>
            </p:cNvPr>
            <p:cNvSpPr/>
            <p:nvPr/>
          </p:nvSpPr>
          <p:spPr>
            <a:xfrm>
              <a:off x="2704799" y="2259520"/>
              <a:ext cx="3689001" cy="455196"/>
            </a:xfrm>
            <a:prstGeom prst="rect">
              <a:avLst/>
            </a:prstGeom>
          </p:spPr>
          <p:txBody>
            <a:bodyPr wrap="square">
              <a:spAutoFit/>
            </a:bodyPr>
            <a:lstStyle/>
            <a:p>
              <a:pPr algn="ctr" defTabSz="912365"/>
              <a:r>
                <a:rPr lang="en-US" sz="1800" b="1" dirty="0">
                  <a:solidFill>
                    <a:srgbClr val="92D050">
                      <a:lumMod val="50000"/>
                    </a:srgbClr>
                  </a:solidFill>
                  <a:latin typeface="Open Sans"/>
                </a:rPr>
                <a:t>LAND</a:t>
              </a:r>
              <a:r>
                <a:rPr lang="pl-PL" sz="1800" b="1" dirty="0">
                  <a:solidFill>
                    <a:srgbClr val="92D050">
                      <a:lumMod val="50000"/>
                    </a:srgbClr>
                  </a:solidFill>
                  <a:latin typeface="Open Sans"/>
                </a:rPr>
                <a:t> </a:t>
              </a:r>
              <a:r>
                <a:rPr lang="en-US" sz="1800" b="1" dirty="0">
                  <a:solidFill>
                    <a:srgbClr val="92D050">
                      <a:lumMod val="50000"/>
                    </a:srgbClr>
                  </a:solidFill>
                  <a:latin typeface="Open Sans"/>
                </a:rPr>
                <a:t>REHABILITATION</a:t>
              </a:r>
              <a:endParaRPr lang="pl-PL" sz="1800" b="1" dirty="0">
                <a:solidFill>
                  <a:srgbClr val="92D050">
                    <a:lumMod val="50000"/>
                  </a:srgbClr>
                </a:solidFill>
                <a:latin typeface="Open Sans"/>
              </a:endParaRPr>
            </a:p>
          </p:txBody>
        </p:sp>
        <p:sp>
          <p:nvSpPr>
            <p:cNvPr id="145" name="Strzałka w prawo z wcięciem 13">
              <a:extLst>
                <a:ext uri="{FF2B5EF4-FFF2-40B4-BE49-F238E27FC236}">
                  <a16:creationId xmlns:a16="http://schemas.microsoft.com/office/drawing/2014/main" id="{898F642F-8C46-31A7-8468-7D9E1CC8F8C8}"/>
                </a:ext>
              </a:extLst>
            </p:cNvPr>
            <p:cNvSpPr/>
            <p:nvPr/>
          </p:nvSpPr>
          <p:spPr>
            <a:xfrm>
              <a:off x="3924489" y="3825624"/>
              <a:ext cx="1070592" cy="568955"/>
            </a:xfrm>
            <a:prstGeom prst="notchedRightArrow">
              <a:avLst/>
            </a:prstGeom>
            <a:solidFill>
              <a:schemeClr val="bg1">
                <a:lumMod val="75000"/>
              </a:schemeClr>
            </a:solid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65"/>
              <a:endParaRPr lang="pl-PL" dirty="0">
                <a:solidFill>
                  <a:srgbClr val="92D050"/>
                </a:solidFill>
                <a:latin typeface="Open Sans"/>
              </a:endParaRPr>
            </a:p>
          </p:txBody>
        </p:sp>
        <p:sp>
          <p:nvSpPr>
            <p:cNvPr id="146" name="Prostokąt 10">
              <a:extLst>
                <a:ext uri="{FF2B5EF4-FFF2-40B4-BE49-F238E27FC236}">
                  <a16:creationId xmlns:a16="http://schemas.microsoft.com/office/drawing/2014/main" id="{441F87EE-E54F-7FC1-A897-6334DE1361F1}"/>
                </a:ext>
              </a:extLst>
            </p:cNvPr>
            <p:cNvSpPr/>
            <p:nvPr/>
          </p:nvSpPr>
          <p:spPr>
            <a:xfrm>
              <a:off x="1101299" y="5300911"/>
              <a:ext cx="7266536" cy="341397"/>
            </a:xfrm>
            <a:prstGeom prst="rect">
              <a:avLst/>
            </a:prstGeom>
          </p:spPr>
          <p:txBody>
            <a:bodyPr wrap="square">
              <a:spAutoFit/>
            </a:bodyPr>
            <a:lstStyle/>
            <a:p>
              <a:pPr algn="ctr" defTabSz="912365"/>
              <a:r>
                <a:rPr lang="en-US" sz="1200" b="1" dirty="0">
                  <a:solidFill>
                    <a:srgbClr val="484848"/>
                  </a:solidFill>
                  <a:latin typeface="Open Sans"/>
                </a:rPr>
                <a:t>mapping, quantifying and</a:t>
              </a:r>
              <a:r>
                <a:rPr lang="pl-PL" sz="1200" b="1" dirty="0">
                  <a:solidFill>
                    <a:srgbClr val="484848"/>
                  </a:solidFill>
                  <a:latin typeface="Open Sans"/>
                </a:rPr>
                <a:t> </a:t>
              </a:r>
              <a:r>
                <a:rPr lang="en-US" sz="1200" b="1" dirty="0">
                  <a:solidFill>
                    <a:srgbClr val="484848"/>
                  </a:solidFill>
                  <a:latin typeface="Open Sans"/>
                </a:rPr>
                <a:t>valuating the ecosystem services provision</a:t>
              </a:r>
              <a:endParaRPr lang="pl-PL" sz="1200" b="1" dirty="0">
                <a:solidFill>
                  <a:srgbClr val="484848"/>
                </a:solidFill>
                <a:latin typeface="Open Sans"/>
              </a:endParaRPr>
            </a:p>
          </p:txBody>
        </p:sp>
      </p:grpSp>
    </p:spTree>
    <p:extLst>
      <p:ext uri="{BB962C8B-B14F-4D97-AF65-F5344CB8AC3E}">
        <p14:creationId xmlns:p14="http://schemas.microsoft.com/office/powerpoint/2010/main" val="3081032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4</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79105" y="290237"/>
            <a:ext cx="8648106"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US" sz="2400" dirty="0">
                <a:solidFill>
                  <a:schemeClr val="accent5">
                    <a:lumMod val="75000"/>
                  </a:schemeClr>
                </a:solidFill>
              </a:rPr>
              <a:t>PROJECT’S  METHODOLOGY</a:t>
            </a:r>
          </a:p>
        </p:txBody>
      </p:sp>
      <p:sp>
        <p:nvSpPr>
          <p:cNvPr id="2" name="Symbol zastępczy zawartości 2">
            <a:extLst>
              <a:ext uri="{FF2B5EF4-FFF2-40B4-BE49-F238E27FC236}">
                <a16:creationId xmlns:a16="http://schemas.microsoft.com/office/drawing/2014/main" id="{8E985428-EFAA-6027-D841-96628BDF054F}"/>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US" sz="1600" dirty="0">
                <a:solidFill>
                  <a:schemeClr val="tx1"/>
                </a:solidFill>
              </a:rPr>
              <a:t>RECOVERY project is premised on the notion that management decisions about the ecological restoration of coal mining-affected areas involve trade-offs among ecosystem services. A quantitative assessment of these trade-offs is the necessary ingredient for sound decision-making. 	</a:t>
            </a:r>
          </a:p>
          <a:p>
            <a:pPr algn="just"/>
            <a:r>
              <a:rPr lang="en-GB" sz="1400" dirty="0">
                <a:solidFill>
                  <a:schemeClr val="tx1"/>
                </a:solidFill>
              </a:rPr>
              <a:t>	</a:t>
            </a:r>
            <a:endParaRPr lang="pl-PL" sz="1400" dirty="0">
              <a:solidFill>
                <a:schemeClr val="tx1"/>
              </a:solidFill>
            </a:endParaRPr>
          </a:p>
          <a:p>
            <a:pPr algn="just"/>
            <a:endParaRPr lang="pl-PL" sz="1400" dirty="0"/>
          </a:p>
          <a:p>
            <a:pPr algn="just"/>
            <a:endParaRPr lang="en-GB" sz="1400" dirty="0"/>
          </a:p>
        </p:txBody>
      </p:sp>
      <p:grpSp>
        <p:nvGrpSpPr>
          <p:cNvPr id="6" name="Grupa 33">
            <a:extLst>
              <a:ext uri="{FF2B5EF4-FFF2-40B4-BE49-F238E27FC236}">
                <a16:creationId xmlns:a16="http://schemas.microsoft.com/office/drawing/2014/main" id="{11118086-93E3-43AE-1DE4-E14532C80E27}"/>
              </a:ext>
            </a:extLst>
          </p:cNvPr>
          <p:cNvGrpSpPr/>
          <p:nvPr/>
        </p:nvGrpSpPr>
        <p:grpSpPr>
          <a:xfrm>
            <a:off x="2472434" y="1641744"/>
            <a:ext cx="7215382" cy="4442431"/>
            <a:chOff x="576632" y="733342"/>
            <a:chExt cx="7215382" cy="4442431"/>
          </a:xfrm>
        </p:grpSpPr>
        <p:sp>
          <p:nvSpPr>
            <p:cNvPr id="10" name="Strzałka zakrzywiona w prawo 4">
              <a:extLst>
                <a:ext uri="{FF2B5EF4-FFF2-40B4-BE49-F238E27FC236}">
                  <a16:creationId xmlns:a16="http://schemas.microsoft.com/office/drawing/2014/main" id="{9195FD9C-83F5-420A-7728-9AA9E0536DD4}"/>
                </a:ext>
              </a:extLst>
            </p:cNvPr>
            <p:cNvSpPr/>
            <p:nvPr/>
          </p:nvSpPr>
          <p:spPr>
            <a:xfrm rot="4604426" flipV="1">
              <a:off x="3251339" y="3043225"/>
              <a:ext cx="568117" cy="1337373"/>
            </a:xfrm>
            <a:prstGeom prst="curvedRightArrow">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1" name="Strzałka zakrzywiona w prawo 5">
              <a:extLst>
                <a:ext uri="{FF2B5EF4-FFF2-40B4-BE49-F238E27FC236}">
                  <a16:creationId xmlns:a16="http://schemas.microsoft.com/office/drawing/2014/main" id="{5D8F3F50-1583-8EAF-9D60-7A9C26EBD25C}"/>
                </a:ext>
              </a:extLst>
            </p:cNvPr>
            <p:cNvSpPr/>
            <p:nvPr/>
          </p:nvSpPr>
          <p:spPr>
            <a:xfrm rot="6109603">
              <a:off x="5856264" y="3050704"/>
              <a:ext cx="568117" cy="1322417"/>
            </a:xfrm>
            <a:prstGeom prst="curvedRightArrow">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2" name="Strzałka zakrzywiona w prawo 6">
              <a:extLst>
                <a:ext uri="{FF2B5EF4-FFF2-40B4-BE49-F238E27FC236}">
                  <a16:creationId xmlns:a16="http://schemas.microsoft.com/office/drawing/2014/main" id="{9407AC3A-52B9-B4F6-BFC9-DE3BF7775A54}"/>
                </a:ext>
              </a:extLst>
            </p:cNvPr>
            <p:cNvSpPr/>
            <p:nvPr/>
          </p:nvSpPr>
          <p:spPr>
            <a:xfrm rot="21348562">
              <a:off x="576632" y="1036406"/>
              <a:ext cx="1100940" cy="3325991"/>
            </a:xfrm>
            <a:prstGeom prst="curvedRightArrow">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3" name="Strzałka w dół 7">
              <a:extLst>
                <a:ext uri="{FF2B5EF4-FFF2-40B4-BE49-F238E27FC236}">
                  <a16:creationId xmlns:a16="http://schemas.microsoft.com/office/drawing/2014/main" id="{6E5B2DB3-32A4-56D4-A501-F4B1DCB2C969}"/>
                </a:ext>
              </a:extLst>
            </p:cNvPr>
            <p:cNvSpPr/>
            <p:nvPr/>
          </p:nvSpPr>
          <p:spPr>
            <a:xfrm>
              <a:off x="2371267" y="1556792"/>
              <a:ext cx="326493" cy="1881231"/>
            </a:xfrm>
            <a:prstGeom prst="downArrow">
              <a:avLst/>
            </a:prstGeom>
            <a:solidFill>
              <a:schemeClr val="bg1">
                <a:lumMod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8">
              <a:extLst>
                <a:ext uri="{FF2B5EF4-FFF2-40B4-BE49-F238E27FC236}">
                  <a16:creationId xmlns:a16="http://schemas.microsoft.com/office/drawing/2014/main" id="{73469EA5-A053-C413-2CF1-E667C1D92FBC}"/>
                </a:ext>
              </a:extLst>
            </p:cNvPr>
            <p:cNvSpPr/>
            <p:nvPr/>
          </p:nvSpPr>
          <p:spPr>
            <a:xfrm>
              <a:off x="1655602" y="733342"/>
              <a:ext cx="1775679" cy="785409"/>
            </a:xfrm>
            <a:prstGeom prst="rect">
              <a:avLst/>
            </a:prstGeom>
            <a:solidFill>
              <a:schemeClr val="bg1">
                <a:lumMod val="85000"/>
              </a:schemeClr>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pl-PL"/>
            </a:p>
          </p:txBody>
        </p:sp>
        <p:sp>
          <p:nvSpPr>
            <p:cNvPr id="15" name="Prostokąt zaokrąglony 9">
              <a:extLst>
                <a:ext uri="{FF2B5EF4-FFF2-40B4-BE49-F238E27FC236}">
                  <a16:creationId xmlns:a16="http://schemas.microsoft.com/office/drawing/2014/main" id="{AE8DD266-B239-DE5C-6CA3-92FD206038C4}"/>
                </a:ext>
              </a:extLst>
            </p:cNvPr>
            <p:cNvSpPr/>
            <p:nvPr/>
          </p:nvSpPr>
          <p:spPr>
            <a:xfrm>
              <a:off x="1603873" y="2082622"/>
              <a:ext cx="1836762" cy="768134"/>
            </a:xfrm>
            <a:prstGeom prst="roundRect">
              <a:avLst>
                <a:gd name="adj" fmla="val 17363"/>
              </a:avLst>
            </a:prstGeom>
            <a:solidFill>
              <a:srgbClr val="33CCC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pl-PL"/>
            </a:p>
          </p:txBody>
        </p:sp>
        <p:sp>
          <p:nvSpPr>
            <p:cNvPr id="16" name="Prostokąt zaokrąglony 10">
              <a:extLst>
                <a:ext uri="{FF2B5EF4-FFF2-40B4-BE49-F238E27FC236}">
                  <a16:creationId xmlns:a16="http://schemas.microsoft.com/office/drawing/2014/main" id="{87E1B0A7-5F6D-A117-09F9-6E5B0F3552DC}"/>
                </a:ext>
              </a:extLst>
            </p:cNvPr>
            <p:cNvSpPr/>
            <p:nvPr/>
          </p:nvSpPr>
          <p:spPr>
            <a:xfrm>
              <a:off x="4978665" y="797752"/>
              <a:ext cx="1728192" cy="642365"/>
            </a:xfrm>
            <a:prstGeom prst="roundRect">
              <a:avLst>
                <a:gd name="adj" fmla="val 24039"/>
              </a:avLst>
            </a:prstGeom>
            <a:solidFill>
              <a:schemeClr val="accent1">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pl-PL"/>
            </a:p>
          </p:txBody>
        </p:sp>
        <p:sp>
          <p:nvSpPr>
            <p:cNvPr id="17" name="Sześciokąt 11">
              <a:extLst>
                <a:ext uri="{FF2B5EF4-FFF2-40B4-BE49-F238E27FC236}">
                  <a16:creationId xmlns:a16="http://schemas.microsoft.com/office/drawing/2014/main" id="{1ECC3C12-AC28-A6D5-0C6E-C0FD27E8CCE8}"/>
                </a:ext>
              </a:extLst>
            </p:cNvPr>
            <p:cNvSpPr/>
            <p:nvPr/>
          </p:nvSpPr>
          <p:spPr>
            <a:xfrm>
              <a:off x="1831553" y="3460059"/>
              <a:ext cx="1359397" cy="1103646"/>
            </a:xfrm>
            <a:prstGeom prst="hexagon">
              <a:avLst/>
            </a:prstGeom>
            <a:solidFill>
              <a:schemeClr val="accent6"/>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18" name="Sześciokąt 12">
              <a:extLst>
                <a:ext uri="{FF2B5EF4-FFF2-40B4-BE49-F238E27FC236}">
                  <a16:creationId xmlns:a16="http://schemas.microsoft.com/office/drawing/2014/main" id="{4922D177-4B24-3309-7465-D3FA8FC85B19}"/>
                </a:ext>
              </a:extLst>
            </p:cNvPr>
            <p:cNvSpPr/>
            <p:nvPr/>
          </p:nvSpPr>
          <p:spPr>
            <a:xfrm>
              <a:off x="3535398" y="3951637"/>
              <a:ext cx="2604924" cy="1224136"/>
            </a:xfrm>
            <a:prstGeom prst="hexagon">
              <a:avLst/>
            </a:prstGeom>
            <a:solidFill>
              <a:srgbClr val="92D05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19" name="pole tekstowe 13">
              <a:extLst>
                <a:ext uri="{FF2B5EF4-FFF2-40B4-BE49-F238E27FC236}">
                  <a16:creationId xmlns:a16="http://schemas.microsoft.com/office/drawing/2014/main" id="{9118D92B-1CD6-D67A-EF81-AC60271241C8}"/>
                </a:ext>
              </a:extLst>
            </p:cNvPr>
            <p:cNvSpPr txBox="1"/>
            <p:nvPr/>
          </p:nvSpPr>
          <p:spPr>
            <a:xfrm>
              <a:off x="1622154" y="795770"/>
              <a:ext cx="1800200" cy="646331"/>
            </a:xfrm>
            <a:prstGeom prst="rect">
              <a:avLst/>
            </a:prstGeom>
            <a:noFill/>
          </p:spPr>
          <p:txBody>
            <a:bodyPr wrap="square" rtlCol="0">
              <a:spAutoFit/>
            </a:bodyPr>
            <a:lstStyle/>
            <a:p>
              <a:pPr algn="ctr"/>
              <a:r>
                <a:rPr lang="pl-PL" sz="1200" dirty="0" err="1">
                  <a:latin typeface="Arial" panose="020B0604020202020204" pitchFamily="34" charset="0"/>
                  <a:cs typeface="Arial" panose="020B0604020202020204" pitchFamily="34" charset="0"/>
                </a:rPr>
                <a:t>Coal</a:t>
              </a:r>
              <a:r>
                <a:rPr lang="pl-PL" sz="1200" dirty="0">
                  <a:latin typeface="Arial" panose="020B0604020202020204" pitchFamily="34" charset="0"/>
                  <a:cs typeface="Arial" panose="020B0604020202020204" pitchFamily="34" charset="0"/>
                </a:rPr>
                <a:t> </a:t>
              </a:r>
              <a:r>
                <a:rPr lang="pl-PL" sz="1200" dirty="0" err="1">
                  <a:latin typeface="Arial" panose="020B0604020202020204" pitchFamily="34" charset="0"/>
                  <a:cs typeface="Arial" panose="020B0604020202020204" pitchFamily="34" charset="0"/>
                </a:rPr>
                <a:t>mining-affected</a:t>
              </a:r>
              <a:r>
                <a:rPr lang="pl-PL" sz="1200" dirty="0">
                  <a:latin typeface="Arial" panose="020B0604020202020204" pitchFamily="34" charset="0"/>
                  <a:cs typeface="Arial" panose="020B0604020202020204" pitchFamily="34" charset="0"/>
                </a:rPr>
                <a:t> </a:t>
              </a:r>
              <a:r>
                <a:rPr lang="pl-PL" sz="1200" dirty="0" err="1">
                  <a:latin typeface="Arial" panose="020B0604020202020204" pitchFamily="34" charset="0"/>
                  <a:cs typeface="Arial" panose="020B0604020202020204" pitchFamily="34" charset="0"/>
                </a:rPr>
                <a:t>areas</a:t>
              </a:r>
              <a:r>
                <a:rPr lang="pl-PL" sz="1200" dirty="0">
                  <a:latin typeface="Arial" panose="020B0604020202020204" pitchFamily="34" charset="0"/>
                  <a:cs typeface="Arial" panose="020B0604020202020204" pitchFamily="34" charset="0"/>
                </a:rPr>
                <a:t> in </a:t>
              </a:r>
              <a:r>
                <a:rPr lang="pl-PL" sz="1200" dirty="0" err="1">
                  <a:latin typeface="Arial" panose="020B0604020202020204" pitchFamily="34" charset="0"/>
                  <a:cs typeface="Arial" panose="020B0604020202020204" pitchFamily="34" charset="0"/>
                </a:rPr>
                <a:t>different</a:t>
              </a:r>
              <a:r>
                <a:rPr lang="pl-PL" sz="1200" dirty="0">
                  <a:latin typeface="Arial" panose="020B0604020202020204" pitchFamily="34" charset="0"/>
                  <a:cs typeface="Arial" panose="020B0604020202020204" pitchFamily="34" charset="0"/>
                </a:rPr>
                <a:t> </a:t>
              </a:r>
              <a:r>
                <a:rPr lang="pl-PL" sz="1200" dirty="0" err="1">
                  <a:latin typeface="Arial" panose="020B0604020202020204" pitchFamily="34" charset="0"/>
                  <a:cs typeface="Arial" panose="020B0604020202020204" pitchFamily="34" charset="0"/>
                </a:rPr>
                <a:t>stages</a:t>
              </a:r>
              <a:r>
                <a:rPr lang="pl-PL" sz="1200" dirty="0">
                  <a:latin typeface="Arial" panose="020B0604020202020204" pitchFamily="34" charset="0"/>
                  <a:cs typeface="Arial" panose="020B0604020202020204" pitchFamily="34" charset="0"/>
                </a:rPr>
                <a:t> of </a:t>
              </a:r>
              <a:r>
                <a:rPr lang="pl-PL" sz="1200" dirty="0" err="1">
                  <a:latin typeface="Arial" panose="020B0604020202020204" pitchFamily="34" charset="0"/>
                  <a:cs typeface="Arial" panose="020B0604020202020204" pitchFamily="34" charset="0"/>
                </a:rPr>
                <a:t>restoration</a:t>
              </a:r>
              <a:endParaRPr lang="pl-PL" sz="1200" dirty="0">
                <a:latin typeface="Arial" panose="020B0604020202020204" pitchFamily="34" charset="0"/>
                <a:cs typeface="Arial" panose="020B0604020202020204" pitchFamily="34" charset="0"/>
              </a:endParaRPr>
            </a:p>
          </p:txBody>
        </p:sp>
        <p:sp>
          <p:nvSpPr>
            <p:cNvPr id="20" name="pole tekstowe 14">
              <a:extLst>
                <a:ext uri="{FF2B5EF4-FFF2-40B4-BE49-F238E27FC236}">
                  <a16:creationId xmlns:a16="http://schemas.microsoft.com/office/drawing/2014/main" id="{A6D97F68-F9CB-2B96-1F9E-BD6AA7A3A88F}"/>
                </a:ext>
              </a:extLst>
            </p:cNvPr>
            <p:cNvSpPr txBox="1"/>
            <p:nvPr/>
          </p:nvSpPr>
          <p:spPr>
            <a:xfrm>
              <a:off x="3588120" y="4094345"/>
              <a:ext cx="2552202" cy="1015663"/>
            </a:xfrm>
            <a:prstGeom prst="rect">
              <a:avLst/>
            </a:prstGeom>
            <a:noFill/>
          </p:spPr>
          <p:txBody>
            <a:bodyPr wrap="square" rtlCol="0">
              <a:spAutoFit/>
            </a:bodyPr>
            <a:lstStyle/>
            <a:p>
              <a:pPr algn="ctr"/>
              <a:r>
                <a:rPr lang="pl-PL" sz="1200" dirty="0">
                  <a:latin typeface="Arial" panose="020B0604020202020204" pitchFamily="34" charset="0"/>
                  <a:cs typeface="Arial" panose="020B0604020202020204" pitchFamily="34" charset="0"/>
                </a:rPr>
                <a:t>Land </a:t>
              </a:r>
              <a:r>
                <a:rPr lang="pl-PL" sz="1200" dirty="0" err="1">
                  <a:latin typeface="Arial" panose="020B0604020202020204" pitchFamily="34" charset="0"/>
                  <a:cs typeface="Arial" panose="020B0604020202020204" pitchFamily="34" charset="0"/>
                </a:rPr>
                <a:t>rehabilitation</a:t>
              </a:r>
              <a:endParaRPr lang="pl-PL" sz="1200" dirty="0">
                <a:latin typeface="Arial" panose="020B0604020202020204" pitchFamily="34" charset="0"/>
                <a:cs typeface="Arial" panose="020B0604020202020204" pitchFamily="34" charset="0"/>
              </a:endParaRPr>
            </a:p>
            <a:p>
              <a:pPr algn="ctr"/>
              <a:r>
                <a:rPr lang="pl-PL" sz="1200" dirty="0">
                  <a:latin typeface="Arial" panose="020B0604020202020204" pitchFamily="34" charset="0"/>
                  <a:cs typeface="Arial" panose="020B0604020202020204" pitchFamily="34" charset="0"/>
                </a:rPr>
                <a:t>and </a:t>
              </a:r>
              <a:r>
                <a:rPr lang="pl-PL" sz="1200" dirty="0" err="1">
                  <a:latin typeface="Arial" panose="020B0604020202020204" pitchFamily="34" charset="0"/>
                  <a:cs typeface="Arial" panose="020B0604020202020204" pitchFamily="34" charset="0"/>
                </a:rPr>
                <a:t>ecological</a:t>
              </a:r>
              <a:r>
                <a:rPr lang="pl-PL" sz="1200" dirty="0">
                  <a:latin typeface="Arial" panose="020B0604020202020204" pitchFamily="34" charset="0"/>
                  <a:cs typeface="Arial" panose="020B0604020202020204" pitchFamily="34" charset="0"/>
                </a:rPr>
                <a:t> </a:t>
              </a:r>
              <a:r>
                <a:rPr lang="pl-PL" sz="1200" dirty="0" err="1">
                  <a:latin typeface="Arial" panose="020B0604020202020204" pitchFamily="34" charset="0"/>
                  <a:cs typeface="Arial" panose="020B0604020202020204" pitchFamily="34" charset="0"/>
                </a:rPr>
                <a:t>restoration</a:t>
              </a:r>
              <a:r>
                <a:rPr lang="pl-PL" sz="1200" dirty="0">
                  <a:latin typeface="Arial" panose="020B0604020202020204" pitchFamily="34" charset="0"/>
                  <a:cs typeface="Arial" panose="020B0604020202020204" pitchFamily="34" charset="0"/>
                </a:rPr>
                <a:t> </a:t>
              </a:r>
              <a:r>
                <a:rPr lang="pl-PL" sz="1200" dirty="0" err="1">
                  <a:latin typeface="Arial" panose="020B0604020202020204" pitchFamily="34" charset="0"/>
                  <a:cs typeface="Arial" panose="020B0604020202020204" pitchFamily="34" charset="0"/>
                </a:rPr>
                <a:t>options</a:t>
              </a:r>
              <a:r>
                <a:rPr lang="pl-PL" sz="1200" dirty="0">
                  <a:latin typeface="Arial" panose="020B0604020202020204" pitchFamily="34" charset="0"/>
                  <a:cs typeface="Arial" panose="020B0604020202020204" pitchFamily="34" charset="0"/>
                </a:rPr>
                <a:t> </a:t>
              </a:r>
              <a:r>
                <a:rPr lang="pl-PL" sz="1200" dirty="0" err="1">
                  <a:latin typeface="Arial" panose="020B0604020202020204" pitchFamily="34" charset="0"/>
                  <a:cs typeface="Arial" panose="020B0604020202020204" pitchFamily="34" charset="0"/>
                </a:rPr>
                <a:t>which</a:t>
              </a:r>
              <a:r>
                <a:rPr lang="pl-PL" sz="1200" dirty="0">
                  <a:latin typeface="Arial" panose="020B0604020202020204" pitchFamily="34" charset="0"/>
                  <a:cs typeface="Arial" panose="020B0604020202020204" pitchFamily="34" charset="0"/>
                </a:rPr>
                <a:t> </a:t>
              </a:r>
              <a:r>
                <a:rPr lang="pl-PL" sz="1200" dirty="0" err="1">
                  <a:latin typeface="Arial" panose="020B0604020202020204" pitchFamily="34" charset="0"/>
                  <a:cs typeface="Arial" panose="020B0604020202020204" pitchFamily="34" charset="0"/>
                </a:rPr>
                <a:t>deliver</a:t>
              </a:r>
              <a:r>
                <a:rPr lang="pl-PL" sz="1200" dirty="0">
                  <a:latin typeface="Arial" panose="020B0604020202020204" pitchFamily="34" charset="0"/>
                  <a:cs typeface="Arial" panose="020B0604020202020204" pitchFamily="34" charset="0"/>
                </a:rPr>
                <a:t> the </a:t>
              </a:r>
              <a:r>
                <a:rPr lang="pl-PL" sz="1200" dirty="0" err="1">
                  <a:latin typeface="Arial" panose="020B0604020202020204" pitchFamily="34" charset="0"/>
                  <a:cs typeface="Arial" panose="020B0604020202020204" pitchFamily="34" charset="0"/>
                </a:rPr>
                <a:t>greatest</a:t>
              </a:r>
              <a:r>
                <a:rPr lang="pl-PL" sz="1200" dirty="0">
                  <a:latin typeface="Arial" panose="020B0604020202020204" pitchFamily="34" charset="0"/>
                  <a:cs typeface="Arial" panose="020B0604020202020204" pitchFamily="34" charset="0"/>
                </a:rPr>
                <a:t> </a:t>
              </a:r>
              <a:r>
                <a:rPr lang="pl-PL" sz="1200" dirty="0" err="1">
                  <a:latin typeface="Arial" panose="020B0604020202020204" pitchFamily="34" charset="0"/>
                  <a:cs typeface="Arial" panose="020B0604020202020204" pitchFamily="34" charset="0"/>
                </a:rPr>
                <a:t>benefits</a:t>
              </a:r>
              <a:r>
                <a:rPr lang="pl-PL" sz="1200" dirty="0">
                  <a:latin typeface="Arial" panose="020B0604020202020204" pitchFamily="34" charset="0"/>
                  <a:cs typeface="Arial" panose="020B0604020202020204" pitchFamily="34" charset="0"/>
                </a:rPr>
                <a:t> </a:t>
              </a:r>
              <a:r>
                <a:rPr lang="pl-PL" sz="1200" dirty="0" err="1">
                  <a:latin typeface="Arial" panose="020B0604020202020204" pitchFamily="34" charset="0"/>
                  <a:cs typeface="Arial" panose="020B0604020202020204" pitchFamily="34" charset="0"/>
                </a:rPr>
                <a:t>relative</a:t>
              </a:r>
              <a:r>
                <a:rPr lang="pl-PL" sz="1200" dirty="0">
                  <a:latin typeface="Arial" panose="020B0604020202020204" pitchFamily="34" charset="0"/>
                  <a:cs typeface="Arial" panose="020B0604020202020204" pitchFamily="34" charset="0"/>
                </a:rPr>
                <a:t> to </a:t>
              </a:r>
              <a:r>
                <a:rPr lang="pl-PL" sz="1200" dirty="0" err="1">
                  <a:latin typeface="Arial" panose="020B0604020202020204" pitchFamily="34" charset="0"/>
                  <a:cs typeface="Arial" panose="020B0604020202020204" pitchFamily="34" charset="0"/>
                </a:rPr>
                <a:t>their</a:t>
              </a:r>
              <a:r>
                <a:rPr lang="pl-PL" sz="1200" dirty="0">
                  <a:latin typeface="Arial" panose="020B0604020202020204" pitchFamily="34" charset="0"/>
                  <a:cs typeface="Arial" panose="020B0604020202020204" pitchFamily="34" charset="0"/>
                </a:rPr>
                <a:t> investment and </a:t>
              </a:r>
              <a:r>
                <a:rPr lang="pl-PL" sz="1200" dirty="0" err="1">
                  <a:latin typeface="Arial" panose="020B0604020202020204" pitchFamily="34" charset="0"/>
                  <a:cs typeface="Arial" panose="020B0604020202020204" pitchFamily="34" charset="0"/>
                </a:rPr>
                <a:t>maintenance</a:t>
              </a:r>
              <a:r>
                <a:rPr lang="pl-PL" sz="1200" dirty="0">
                  <a:latin typeface="Arial" panose="020B0604020202020204" pitchFamily="34" charset="0"/>
                  <a:cs typeface="Arial" panose="020B0604020202020204" pitchFamily="34" charset="0"/>
                </a:rPr>
                <a:t> </a:t>
              </a:r>
              <a:r>
                <a:rPr lang="pl-PL" sz="1200" dirty="0" err="1">
                  <a:latin typeface="Arial" panose="020B0604020202020204" pitchFamily="34" charset="0"/>
                  <a:cs typeface="Arial" panose="020B0604020202020204" pitchFamily="34" charset="0"/>
                </a:rPr>
                <a:t>cost</a:t>
              </a:r>
              <a:endParaRPr lang="pl-PL" sz="1200" dirty="0">
                <a:latin typeface="Arial" panose="020B0604020202020204" pitchFamily="34" charset="0"/>
                <a:cs typeface="Arial" panose="020B0604020202020204" pitchFamily="34" charset="0"/>
              </a:endParaRPr>
            </a:p>
          </p:txBody>
        </p:sp>
        <p:sp>
          <p:nvSpPr>
            <p:cNvPr id="21" name="pole tekstowe 15">
              <a:extLst>
                <a:ext uri="{FF2B5EF4-FFF2-40B4-BE49-F238E27FC236}">
                  <a16:creationId xmlns:a16="http://schemas.microsoft.com/office/drawing/2014/main" id="{A9B5A7F1-C5EA-C88F-4F41-BC8EED677DF6}"/>
                </a:ext>
              </a:extLst>
            </p:cNvPr>
            <p:cNvSpPr txBox="1"/>
            <p:nvPr/>
          </p:nvSpPr>
          <p:spPr>
            <a:xfrm>
              <a:off x="1846900" y="3711912"/>
              <a:ext cx="1350708" cy="646331"/>
            </a:xfrm>
            <a:prstGeom prst="rect">
              <a:avLst/>
            </a:prstGeom>
            <a:noFill/>
          </p:spPr>
          <p:txBody>
            <a:bodyPr wrap="square" rtlCol="0">
              <a:spAutoFit/>
            </a:bodyPr>
            <a:lstStyle/>
            <a:p>
              <a:pPr algn="ctr"/>
              <a:r>
                <a:rPr lang="pl-PL" sz="1200" dirty="0" err="1">
                  <a:latin typeface="Arial" panose="020B0604020202020204" pitchFamily="34" charset="0"/>
                  <a:cs typeface="Arial" panose="020B0604020202020204" pitchFamily="34" charset="0"/>
                </a:rPr>
                <a:t>Quantify</a:t>
              </a:r>
              <a:endParaRPr lang="pl-PL" sz="1200" dirty="0">
                <a:latin typeface="Arial" panose="020B0604020202020204" pitchFamily="34" charset="0"/>
                <a:cs typeface="Arial" panose="020B0604020202020204" pitchFamily="34" charset="0"/>
              </a:endParaRPr>
            </a:p>
            <a:p>
              <a:pPr algn="ctr"/>
              <a:r>
                <a:rPr lang="pl-PL" sz="1200" dirty="0" err="1">
                  <a:latin typeface="Arial" panose="020B0604020202020204" pitchFamily="34" charset="0"/>
                  <a:cs typeface="Arial" panose="020B0604020202020204" pitchFamily="34" charset="0"/>
                </a:rPr>
                <a:t>costs</a:t>
              </a:r>
              <a:r>
                <a:rPr lang="pl-PL" sz="1200" dirty="0">
                  <a:latin typeface="Arial" panose="020B0604020202020204" pitchFamily="34" charset="0"/>
                  <a:cs typeface="Arial" panose="020B0604020202020204" pitchFamily="34" charset="0"/>
                </a:rPr>
                <a:t> of</a:t>
              </a:r>
            </a:p>
            <a:p>
              <a:pPr algn="ctr"/>
              <a:r>
                <a:rPr lang="pl-PL" sz="1200" dirty="0" err="1">
                  <a:latin typeface="Arial" panose="020B0604020202020204" pitchFamily="34" charset="0"/>
                  <a:cs typeface="Arial" panose="020B0604020202020204" pitchFamily="34" charset="0"/>
                </a:rPr>
                <a:t>actions</a:t>
              </a:r>
              <a:endParaRPr lang="pl-PL" sz="1200" dirty="0">
                <a:latin typeface="Arial" panose="020B0604020202020204" pitchFamily="34" charset="0"/>
                <a:cs typeface="Arial" panose="020B0604020202020204" pitchFamily="34" charset="0"/>
              </a:endParaRPr>
            </a:p>
          </p:txBody>
        </p:sp>
        <p:sp>
          <p:nvSpPr>
            <p:cNvPr id="22" name="pole tekstowe 16">
              <a:extLst>
                <a:ext uri="{FF2B5EF4-FFF2-40B4-BE49-F238E27FC236}">
                  <a16:creationId xmlns:a16="http://schemas.microsoft.com/office/drawing/2014/main" id="{DBA050EB-1EEF-2307-8165-C6FF36C0F7D1}"/>
                </a:ext>
              </a:extLst>
            </p:cNvPr>
            <p:cNvSpPr txBox="1"/>
            <p:nvPr/>
          </p:nvSpPr>
          <p:spPr>
            <a:xfrm>
              <a:off x="1536806" y="2153802"/>
              <a:ext cx="1926772" cy="646331"/>
            </a:xfrm>
            <a:prstGeom prst="rect">
              <a:avLst/>
            </a:prstGeom>
            <a:noFill/>
          </p:spPr>
          <p:txBody>
            <a:bodyPr wrap="square" rtlCol="0">
              <a:spAutoFit/>
            </a:bodyPr>
            <a:lstStyle/>
            <a:p>
              <a:pPr algn="ctr"/>
              <a:r>
                <a:rPr lang="pl-PL" sz="1200" dirty="0">
                  <a:latin typeface="Arial" panose="020B0604020202020204" pitchFamily="34" charset="0"/>
                  <a:cs typeface="Arial" panose="020B0604020202020204" pitchFamily="34" charset="0"/>
                </a:rPr>
                <a:t>Land </a:t>
              </a:r>
              <a:r>
                <a:rPr lang="pl-PL" sz="1200" dirty="0" err="1">
                  <a:latin typeface="Arial" panose="020B0604020202020204" pitchFamily="34" charset="0"/>
                  <a:cs typeface="Arial" panose="020B0604020202020204" pitchFamily="34" charset="0"/>
                </a:rPr>
                <a:t>rehabilitation</a:t>
              </a:r>
              <a:r>
                <a:rPr lang="pl-PL" sz="1200" dirty="0">
                  <a:latin typeface="Arial" panose="020B0604020202020204" pitchFamily="34" charset="0"/>
                  <a:cs typeface="Arial" panose="020B0604020202020204" pitchFamily="34" charset="0"/>
                </a:rPr>
                <a:t> and </a:t>
              </a:r>
              <a:r>
                <a:rPr lang="pl-PL" sz="1200" dirty="0" err="1">
                  <a:latin typeface="Arial" panose="020B0604020202020204" pitchFamily="34" charset="0"/>
                  <a:cs typeface="Arial" panose="020B0604020202020204" pitchFamily="34" charset="0"/>
                </a:rPr>
                <a:t>ecological</a:t>
              </a:r>
              <a:r>
                <a:rPr lang="pl-PL" sz="1200" dirty="0">
                  <a:latin typeface="Arial" panose="020B0604020202020204" pitchFamily="34" charset="0"/>
                  <a:cs typeface="Arial" panose="020B0604020202020204" pitchFamily="34" charset="0"/>
                </a:rPr>
                <a:t> </a:t>
              </a:r>
              <a:r>
                <a:rPr lang="pl-PL" sz="1200" dirty="0" err="1">
                  <a:latin typeface="Arial" panose="020B0604020202020204" pitchFamily="34" charset="0"/>
                  <a:cs typeface="Arial" panose="020B0604020202020204" pitchFamily="34" charset="0"/>
                </a:rPr>
                <a:t>restoration</a:t>
              </a:r>
              <a:r>
                <a:rPr lang="pl-PL" sz="1200" dirty="0">
                  <a:latin typeface="Arial" panose="020B0604020202020204" pitchFamily="34" charset="0"/>
                  <a:cs typeface="Arial" panose="020B0604020202020204" pitchFamily="34" charset="0"/>
                </a:rPr>
                <a:t> </a:t>
              </a:r>
              <a:r>
                <a:rPr lang="pl-PL" sz="1200" dirty="0" err="1">
                  <a:latin typeface="Arial" panose="020B0604020202020204" pitchFamily="34" charset="0"/>
                  <a:cs typeface="Arial" panose="020B0604020202020204" pitchFamily="34" charset="0"/>
                </a:rPr>
                <a:t>alternatives</a:t>
              </a:r>
              <a:endParaRPr lang="pl-PL" sz="1200" dirty="0">
                <a:latin typeface="Arial" panose="020B0604020202020204" pitchFamily="34" charset="0"/>
                <a:cs typeface="Arial" panose="020B0604020202020204" pitchFamily="34" charset="0"/>
              </a:endParaRPr>
            </a:p>
          </p:txBody>
        </p:sp>
        <p:sp>
          <p:nvSpPr>
            <p:cNvPr id="23" name="Strzałka w prawo 17">
              <a:extLst>
                <a:ext uri="{FF2B5EF4-FFF2-40B4-BE49-F238E27FC236}">
                  <a16:creationId xmlns:a16="http://schemas.microsoft.com/office/drawing/2014/main" id="{E7141BF8-22E1-2732-237A-AF4DF27BD207}"/>
                </a:ext>
              </a:extLst>
            </p:cNvPr>
            <p:cNvSpPr/>
            <p:nvPr/>
          </p:nvSpPr>
          <p:spPr>
            <a:xfrm>
              <a:off x="3613726" y="891955"/>
              <a:ext cx="1224136" cy="516557"/>
            </a:xfrm>
            <a:prstGeom prst="rightArrow">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Strzałka w prawo 18">
              <a:extLst>
                <a:ext uri="{FF2B5EF4-FFF2-40B4-BE49-F238E27FC236}">
                  <a16:creationId xmlns:a16="http://schemas.microsoft.com/office/drawing/2014/main" id="{DB37CA1F-B345-1008-0F2E-89796773D895}"/>
                </a:ext>
              </a:extLst>
            </p:cNvPr>
            <p:cNvSpPr/>
            <p:nvPr/>
          </p:nvSpPr>
          <p:spPr>
            <a:xfrm rot="20968483">
              <a:off x="3591677" y="1981660"/>
              <a:ext cx="1224136" cy="555350"/>
            </a:xfrm>
            <a:prstGeom prst="rightArrow">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trzałka w prawo 19">
              <a:extLst>
                <a:ext uri="{FF2B5EF4-FFF2-40B4-BE49-F238E27FC236}">
                  <a16:creationId xmlns:a16="http://schemas.microsoft.com/office/drawing/2014/main" id="{014BE18D-646B-2B18-B1B7-12BD166B0BA9}"/>
                </a:ext>
              </a:extLst>
            </p:cNvPr>
            <p:cNvSpPr/>
            <p:nvPr/>
          </p:nvSpPr>
          <p:spPr>
            <a:xfrm rot="497502">
              <a:off x="3601307" y="2560703"/>
              <a:ext cx="1224136" cy="547395"/>
            </a:xfrm>
            <a:prstGeom prst="rightArrow">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0">
              <a:extLst>
                <a:ext uri="{FF2B5EF4-FFF2-40B4-BE49-F238E27FC236}">
                  <a16:creationId xmlns:a16="http://schemas.microsoft.com/office/drawing/2014/main" id="{EC2B83D2-84C3-0BAB-3C23-C3AE0B123C1A}"/>
                </a:ext>
              </a:extLst>
            </p:cNvPr>
            <p:cNvSpPr txBox="1"/>
            <p:nvPr/>
          </p:nvSpPr>
          <p:spPr>
            <a:xfrm>
              <a:off x="4978665" y="788233"/>
              <a:ext cx="1800200" cy="646331"/>
            </a:xfrm>
            <a:prstGeom prst="rect">
              <a:avLst/>
            </a:prstGeom>
            <a:noFill/>
          </p:spPr>
          <p:txBody>
            <a:bodyPr wrap="square" rtlCol="0">
              <a:spAutoFit/>
            </a:bodyPr>
            <a:lstStyle/>
            <a:p>
              <a:pPr algn="ctr"/>
              <a:r>
                <a:rPr lang="pl-PL" sz="1200" dirty="0" err="1">
                  <a:latin typeface="Arial" panose="020B0604020202020204" pitchFamily="34" charset="0"/>
                  <a:cs typeface="Arial" panose="020B0604020202020204" pitchFamily="34" charset="0"/>
                </a:rPr>
                <a:t>Quantify</a:t>
              </a:r>
              <a:r>
                <a:rPr lang="pl-PL" sz="1200" dirty="0">
                  <a:latin typeface="Arial" panose="020B0604020202020204" pitchFamily="34" charset="0"/>
                  <a:cs typeface="Arial" panose="020B0604020202020204" pitchFamily="34" charset="0"/>
                </a:rPr>
                <a:t> and map </a:t>
              </a:r>
              <a:r>
                <a:rPr lang="pl-PL" sz="1200" dirty="0" err="1">
                  <a:latin typeface="Arial" panose="020B0604020202020204" pitchFamily="34" charset="0"/>
                  <a:cs typeface="Arial" panose="020B0604020202020204" pitchFamily="34" charset="0"/>
                </a:rPr>
                <a:t>ecosystem</a:t>
              </a:r>
              <a:r>
                <a:rPr lang="pl-PL" sz="1200" dirty="0">
                  <a:latin typeface="Arial" panose="020B0604020202020204" pitchFamily="34" charset="0"/>
                  <a:cs typeface="Arial" panose="020B0604020202020204" pitchFamily="34" charset="0"/>
                </a:rPr>
                <a:t> services </a:t>
              </a:r>
              <a:r>
                <a:rPr lang="pl-PL" sz="1200" dirty="0" err="1">
                  <a:latin typeface="Arial" panose="020B0604020202020204" pitchFamily="34" charset="0"/>
                  <a:cs typeface="Arial" panose="020B0604020202020204" pitchFamily="34" charset="0"/>
                </a:rPr>
                <a:t>provision</a:t>
              </a:r>
              <a:endParaRPr lang="pl-PL" sz="1200" dirty="0">
                <a:latin typeface="Arial" panose="020B0604020202020204" pitchFamily="34" charset="0"/>
                <a:cs typeface="Arial" panose="020B0604020202020204" pitchFamily="34" charset="0"/>
              </a:endParaRPr>
            </a:p>
          </p:txBody>
        </p:sp>
        <p:sp>
          <p:nvSpPr>
            <p:cNvPr id="27" name="Prostokąt zaokrąglony 21">
              <a:extLst>
                <a:ext uri="{FF2B5EF4-FFF2-40B4-BE49-F238E27FC236}">
                  <a16:creationId xmlns:a16="http://schemas.microsoft.com/office/drawing/2014/main" id="{437CCA53-73F3-B11E-D712-CF9FEBE808D7}"/>
                </a:ext>
              </a:extLst>
            </p:cNvPr>
            <p:cNvSpPr/>
            <p:nvPr/>
          </p:nvSpPr>
          <p:spPr>
            <a:xfrm>
              <a:off x="5000266" y="1710327"/>
              <a:ext cx="1728192" cy="642365"/>
            </a:xfrm>
            <a:prstGeom prst="roundRect">
              <a:avLst>
                <a:gd name="adj" fmla="val 24039"/>
              </a:avLst>
            </a:prstGeom>
            <a:solidFill>
              <a:schemeClr val="accent1">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pl-PL"/>
            </a:p>
          </p:txBody>
        </p:sp>
        <p:sp>
          <p:nvSpPr>
            <p:cNvPr id="28" name="pole tekstowe 22">
              <a:extLst>
                <a:ext uri="{FF2B5EF4-FFF2-40B4-BE49-F238E27FC236}">
                  <a16:creationId xmlns:a16="http://schemas.microsoft.com/office/drawing/2014/main" id="{08995F03-328B-3004-2334-5D54B79A5631}"/>
                </a:ext>
              </a:extLst>
            </p:cNvPr>
            <p:cNvSpPr txBox="1"/>
            <p:nvPr/>
          </p:nvSpPr>
          <p:spPr>
            <a:xfrm>
              <a:off x="4989181" y="1706361"/>
              <a:ext cx="1800200" cy="646331"/>
            </a:xfrm>
            <a:prstGeom prst="rect">
              <a:avLst/>
            </a:prstGeom>
            <a:noFill/>
          </p:spPr>
          <p:txBody>
            <a:bodyPr wrap="square" rtlCol="0">
              <a:spAutoFit/>
            </a:bodyPr>
            <a:lstStyle/>
            <a:p>
              <a:pPr algn="ctr"/>
              <a:r>
                <a:rPr lang="pl-PL" sz="1200" dirty="0" err="1">
                  <a:latin typeface="Arial" panose="020B0604020202020204" pitchFamily="34" charset="0"/>
                  <a:cs typeface="Arial" panose="020B0604020202020204" pitchFamily="34" charset="0"/>
                </a:rPr>
                <a:t>Quantify</a:t>
              </a:r>
              <a:r>
                <a:rPr lang="pl-PL" sz="1200" dirty="0">
                  <a:latin typeface="Arial" panose="020B0604020202020204" pitchFamily="34" charset="0"/>
                  <a:cs typeface="Arial" panose="020B0604020202020204" pitchFamily="34" charset="0"/>
                </a:rPr>
                <a:t> and map </a:t>
              </a:r>
              <a:r>
                <a:rPr lang="pl-PL" sz="1200" dirty="0" err="1">
                  <a:latin typeface="Arial" panose="020B0604020202020204" pitchFamily="34" charset="0"/>
                  <a:cs typeface="Arial" panose="020B0604020202020204" pitchFamily="34" charset="0"/>
                </a:rPr>
                <a:t>ecosystem</a:t>
              </a:r>
              <a:r>
                <a:rPr lang="pl-PL" sz="1200" dirty="0">
                  <a:latin typeface="Arial" panose="020B0604020202020204" pitchFamily="34" charset="0"/>
                  <a:cs typeface="Arial" panose="020B0604020202020204" pitchFamily="34" charset="0"/>
                </a:rPr>
                <a:t> services </a:t>
              </a:r>
              <a:r>
                <a:rPr lang="pl-PL" sz="1200" dirty="0" err="1">
                  <a:latin typeface="Arial" panose="020B0604020202020204" pitchFamily="34" charset="0"/>
                  <a:cs typeface="Arial" panose="020B0604020202020204" pitchFamily="34" charset="0"/>
                </a:rPr>
                <a:t>provision</a:t>
              </a:r>
              <a:endParaRPr lang="pl-PL" sz="1200" dirty="0">
                <a:latin typeface="Arial" panose="020B0604020202020204" pitchFamily="34" charset="0"/>
                <a:cs typeface="Arial" panose="020B0604020202020204" pitchFamily="34" charset="0"/>
              </a:endParaRPr>
            </a:p>
          </p:txBody>
        </p:sp>
        <p:sp>
          <p:nvSpPr>
            <p:cNvPr id="29" name="Prostokąt zaokrąglony 23">
              <a:extLst>
                <a:ext uri="{FF2B5EF4-FFF2-40B4-BE49-F238E27FC236}">
                  <a16:creationId xmlns:a16="http://schemas.microsoft.com/office/drawing/2014/main" id="{7FB8421E-5C39-AD6B-0499-18BB5C46B266}"/>
                </a:ext>
              </a:extLst>
            </p:cNvPr>
            <p:cNvSpPr/>
            <p:nvPr/>
          </p:nvSpPr>
          <p:spPr>
            <a:xfrm>
              <a:off x="5007677" y="2580521"/>
              <a:ext cx="1728192" cy="642365"/>
            </a:xfrm>
            <a:prstGeom prst="roundRect">
              <a:avLst>
                <a:gd name="adj" fmla="val 24039"/>
              </a:avLst>
            </a:prstGeom>
            <a:solidFill>
              <a:schemeClr val="accent1">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pl-PL"/>
            </a:p>
          </p:txBody>
        </p:sp>
        <p:sp>
          <p:nvSpPr>
            <p:cNvPr id="30" name="pole tekstowe 24">
              <a:extLst>
                <a:ext uri="{FF2B5EF4-FFF2-40B4-BE49-F238E27FC236}">
                  <a16:creationId xmlns:a16="http://schemas.microsoft.com/office/drawing/2014/main" id="{B25C8E32-70CD-F361-A8EB-0FF0337F7B02}"/>
                </a:ext>
              </a:extLst>
            </p:cNvPr>
            <p:cNvSpPr txBox="1"/>
            <p:nvPr/>
          </p:nvSpPr>
          <p:spPr>
            <a:xfrm>
              <a:off x="5002838" y="2558612"/>
              <a:ext cx="1800200" cy="646331"/>
            </a:xfrm>
            <a:prstGeom prst="rect">
              <a:avLst/>
            </a:prstGeom>
            <a:noFill/>
          </p:spPr>
          <p:txBody>
            <a:bodyPr wrap="square" rtlCol="0">
              <a:spAutoFit/>
            </a:bodyPr>
            <a:lstStyle/>
            <a:p>
              <a:pPr algn="ctr"/>
              <a:r>
                <a:rPr lang="pl-PL" sz="1200" dirty="0" err="1">
                  <a:latin typeface="Arial" panose="020B0604020202020204" pitchFamily="34" charset="0"/>
                  <a:cs typeface="Arial" panose="020B0604020202020204" pitchFamily="34" charset="0"/>
                </a:rPr>
                <a:t>Quantify</a:t>
              </a:r>
              <a:r>
                <a:rPr lang="pl-PL" sz="1200" dirty="0">
                  <a:latin typeface="Arial" panose="020B0604020202020204" pitchFamily="34" charset="0"/>
                  <a:cs typeface="Arial" panose="020B0604020202020204" pitchFamily="34" charset="0"/>
                </a:rPr>
                <a:t> and map </a:t>
              </a:r>
              <a:r>
                <a:rPr lang="pl-PL" sz="1200" dirty="0" err="1">
                  <a:latin typeface="Arial" panose="020B0604020202020204" pitchFamily="34" charset="0"/>
                  <a:cs typeface="Arial" panose="020B0604020202020204" pitchFamily="34" charset="0"/>
                </a:rPr>
                <a:t>ecosystem</a:t>
              </a:r>
              <a:r>
                <a:rPr lang="pl-PL" sz="1200" dirty="0">
                  <a:latin typeface="Arial" panose="020B0604020202020204" pitchFamily="34" charset="0"/>
                  <a:cs typeface="Arial" panose="020B0604020202020204" pitchFamily="34" charset="0"/>
                </a:rPr>
                <a:t> services </a:t>
              </a:r>
              <a:r>
                <a:rPr lang="pl-PL" sz="1200" dirty="0" err="1">
                  <a:latin typeface="Arial" panose="020B0604020202020204" pitchFamily="34" charset="0"/>
                  <a:cs typeface="Arial" panose="020B0604020202020204" pitchFamily="34" charset="0"/>
                </a:rPr>
                <a:t>provision</a:t>
              </a:r>
              <a:endParaRPr lang="pl-PL" sz="1200" dirty="0">
                <a:latin typeface="Arial" panose="020B0604020202020204" pitchFamily="34" charset="0"/>
                <a:cs typeface="Arial" panose="020B0604020202020204" pitchFamily="34" charset="0"/>
              </a:endParaRPr>
            </a:p>
          </p:txBody>
        </p:sp>
        <p:sp>
          <p:nvSpPr>
            <p:cNvPr id="31" name="Sześciokąt 25">
              <a:extLst>
                <a:ext uri="{FF2B5EF4-FFF2-40B4-BE49-F238E27FC236}">
                  <a16:creationId xmlns:a16="http://schemas.microsoft.com/office/drawing/2014/main" id="{43D0448C-1E9B-C95D-75F0-81926DBB7DE5}"/>
                </a:ext>
              </a:extLst>
            </p:cNvPr>
            <p:cNvSpPr/>
            <p:nvPr/>
          </p:nvSpPr>
          <p:spPr>
            <a:xfrm>
              <a:off x="6432617" y="3438024"/>
              <a:ext cx="1359397" cy="1103646"/>
            </a:xfrm>
            <a:prstGeom prst="hexagon">
              <a:avLst/>
            </a:prstGeom>
            <a:solidFill>
              <a:schemeClr val="accent6"/>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32" name="pole tekstowe 26">
              <a:extLst>
                <a:ext uri="{FF2B5EF4-FFF2-40B4-BE49-F238E27FC236}">
                  <a16:creationId xmlns:a16="http://schemas.microsoft.com/office/drawing/2014/main" id="{97B641BB-5325-1888-BE7E-FF860FEB97D1}"/>
                </a:ext>
              </a:extLst>
            </p:cNvPr>
            <p:cNvSpPr txBox="1"/>
            <p:nvPr/>
          </p:nvSpPr>
          <p:spPr>
            <a:xfrm>
              <a:off x="6436962" y="3482015"/>
              <a:ext cx="1350708" cy="1015663"/>
            </a:xfrm>
            <a:prstGeom prst="rect">
              <a:avLst/>
            </a:prstGeom>
            <a:noFill/>
          </p:spPr>
          <p:txBody>
            <a:bodyPr wrap="square" rtlCol="0">
              <a:spAutoFit/>
            </a:bodyPr>
            <a:lstStyle/>
            <a:p>
              <a:pPr algn="ctr"/>
              <a:r>
                <a:rPr lang="pl-PL" sz="1200" dirty="0" err="1">
                  <a:latin typeface="Arial" panose="020B0604020202020204" pitchFamily="34" charset="0"/>
                  <a:cs typeface="Arial" panose="020B0604020202020204" pitchFamily="34" charset="0"/>
                </a:rPr>
                <a:t>Quantify</a:t>
              </a:r>
              <a:endParaRPr lang="pl-PL" sz="1200" dirty="0">
                <a:latin typeface="Arial" panose="020B0604020202020204" pitchFamily="34" charset="0"/>
                <a:cs typeface="Arial" panose="020B0604020202020204" pitchFamily="34" charset="0"/>
              </a:endParaRPr>
            </a:p>
            <a:p>
              <a:pPr algn="ctr"/>
              <a:r>
                <a:rPr lang="pl-PL" sz="1200" dirty="0">
                  <a:latin typeface="Arial" panose="020B0604020202020204" pitchFamily="34" charset="0"/>
                  <a:cs typeface="Arial" panose="020B0604020202020204" pitchFamily="34" charset="0"/>
                </a:rPr>
                <a:t>the </a:t>
              </a:r>
              <a:r>
                <a:rPr lang="pl-PL" sz="1200" dirty="0" err="1">
                  <a:latin typeface="Arial" panose="020B0604020202020204" pitchFamily="34" charset="0"/>
                  <a:cs typeface="Arial" panose="020B0604020202020204" pitchFamily="34" charset="0"/>
                </a:rPr>
                <a:t>economic</a:t>
              </a:r>
              <a:r>
                <a:rPr lang="pl-PL" sz="1200" dirty="0">
                  <a:latin typeface="Arial" panose="020B0604020202020204" pitchFamily="34" charset="0"/>
                  <a:cs typeface="Arial" panose="020B0604020202020204" pitchFamily="34" charset="0"/>
                </a:rPr>
                <a:t> </a:t>
              </a:r>
              <a:r>
                <a:rPr lang="pl-PL" sz="1200" dirty="0" err="1">
                  <a:latin typeface="Arial" panose="020B0604020202020204" pitchFamily="34" charset="0"/>
                  <a:cs typeface="Arial" panose="020B0604020202020204" pitchFamily="34" charset="0"/>
                </a:rPr>
                <a:t>value</a:t>
              </a:r>
              <a:r>
                <a:rPr lang="pl-PL" sz="1200" dirty="0">
                  <a:latin typeface="Arial" panose="020B0604020202020204" pitchFamily="34" charset="0"/>
                  <a:cs typeface="Arial" panose="020B0604020202020204" pitchFamily="34" charset="0"/>
                </a:rPr>
                <a:t> of </a:t>
              </a:r>
              <a:r>
                <a:rPr lang="pl-PL" sz="1200" dirty="0" err="1">
                  <a:latin typeface="Arial" panose="020B0604020202020204" pitchFamily="34" charset="0"/>
                  <a:cs typeface="Arial" panose="020B0604020202020204" pitchFamily="34" charset="0"/>
                </a:rPr>
                <a:t>ecosystem</a:t>
              </a:r>
              <a:r>
                <a:rPr lang="pl-PL" sz="1200" dirty="0">
                  <a:latin typeface="Arial" panose="020B0604020202020204" pitchFamily="34" charset="0"/>
                  <a:cs typeface="Arial" panose="020B0604020202020204" pitchFamily="34" charset="0"/>
                </a:rPr>
                <a:t> services</a:t>
              </a:r>
            </a:p>
          </p:txBody>
        </p:sp>
        <p:sp>
          <p:nvSpPr>
            <p:cNvPr id="33" name="Strzałka wygięta w górę 27">
              <a:extLst>
                <a:ext uri="{FF2B5EF4-FFF2-40B4-BE49-F238E27FC236}">
                  <a16:creationId xmlns:a16="http://schemas.microsoft.com/office/drawing/2014/main" id="{49F577E4-D691-1AE1-E551-4BE6DB33D748}"/>
                </a:ext>
              </a:extLst>
            </p:cNvPr>
            <p:cNvSpPr/>
            <p:nvPr/>
          </p:nvSpPr>
          <p:spPr>
            <a:xfrm flipV="1">
              <a:off x="6735869" y="1052224"/>
              <a:ext cx="497751" cy="2349190"/>
            </a:xfrm>
            <a:prstGeom prst="bentUpArrow">
              <a:avLst>
                <a:gd name="adj1" fmla="val 25000"/>
                <a:gd name="adj2" fmla="val 24480"/>
                <a:gd name="adj3" fmla="val 25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28">
              <a:extLst>
                <a:ext uri="{FF2B5EF4-FFF2-40B4-BE49-F238E27FC236}">
                  <a16:creationId xmlns:a16="http://schemas.microsoft.com/office/drawing/2014/main" id="{40D8E2AB-E970-4969-B39A-CC0EA399321F}"/>
                </a:ext>
              </a:extLst>
            </p:cNvPr>
            <p:cNvSpPr/>
            <p:nvPr/>
          </p:nvSpPr>
          <p:spPr>
            <a:xfrm>
              <a:off x="6751138" y="1977278"/>
              <a:ext cx="361178" cy="10846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rostokąt 29">
              <a:extLst>
                <a:ext uri="{FF2B5EF4-FFF2-40B4-BE49-F238E27FC236}">
                  <a16:creationId xmlns:a16="http://schemas.microsoft.com/office/drawing/2014/main" id="{1904EBB7-DA87-2341-A709-6ECB200D7458}"/>
                </a:ext>
              </a:extLst>
            </p:cNvPr>
            <p:cNvSpPr/>
            <p:nvPr/>
          </p:nvSpPr>
          <p:spPr>
            <a:xfrm>
              <a:off x="6757494" y="2842108"/>
              <a:ext cx="364101" cy="10846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ole tekstowe 30">
              <a:extLst>
                <a:ext uri="{FF2B5EF4-FFF2-40B4-BE49-F238E27FC236}">
                  <a16:creationId xmlns:a16="http://schemas.microsoft.com/office/drawing/2014/main" id="{F2952261-A4AD-8FEF-D397-1777BC011A10}"/>
                </a:ext>
              </a:extLst>
            </p:cNvPr>
            <p:cNvSpPr txBox="1"/>
            <p:nvPr/>
          </p:nvSpPr>
          <p:spPr>
            <a:xfrm>
              <a:off x="3757148" y="991937"/>
              <a:ext cx="893193" cy="246221"/>
            </a:xfrm>
            <a:prstGeom prst="rect">
              <a:avLst/>
            </a:prstGeom>
            <a:noFill/>
          </p:spPr>
          <p:txBody>
            <a:bodyPr wrap="none" rtlCol="0">
              <a:spAutoFit/>
            </a:bodyPr>
            <a:lstStyle/>
            <a:p>
              <a:r>
                <a:rPr lang="pl-PL" sz="1000" dirty="0" err="1">
                  <a:latin typeface="Arial" panose="020B0604020202020204" pitchFamily="34" charset="0"/>
                  <a:cs typeface="Arial" panose="020B0604020202020204" pitchFamily="34" charset="0"/>
                </a:rPr>
                <a:t>current</a:t>
              </a:r>
              <a:r>
                <a:rPr lang="pl-PL" sz="1000" dirty="0">
                  <a:latin typeface="Arial" panose="020B0604020202020204" pitchFamily="34" charset="0"/>
                  <a:cs typeface="Arial" panose="020B0604020202020204" pitchFamily="34" charset="0"/>
                </a:rPr>
                <a:t> </a:t>
              </a:r>
              <a:r>
                <a:rPr lang="pl-PL" sz="1000" dirty="0" err="1">
                  <a:latin typeface="Arial" panose="020B0604020202020204" pitchFamily="34" charset="0"/>
                  <a:cs typeface="Arial" panose="020B0604020202020204" pitchFamily="34" charset="0"/>
                </a:rPr>
                <a:t>state</a:t>
              </a:r>
              <a:endParaRPr lang="pl-PL" sz="1000" dirty="0">
                <a:latin typeface="Arial" panose="020B0604020202020204" pitchFamily="34" charset="0"/>
                <a:cs typeface="Arial" panose="020B0604020202020204" pitchFamily="34" charset="0"/>
              </a:endParaRPr>
            </a:p>
          </p:txBody>
        </p:sp>
        <p:sp>
          <p:nvSpPr>
            <p:cNvPr id="37" name="pole tekstowe 31">
              <a:extLst>
                <a:ext uri="{FF2B5EF4-FFF2-40B4-BE49-F238E27FC236}">
                  <a16:creationId xmlns:a16="http://schemas.microsoft.com/office/drawing/2014/main" id="{03057FAE-5D57-9698-41B2-60EDD0D5496F}"/>
                </a:ext>
              </a:extLst>
            </p:cNvPr>
            <p:cNvSpPr txBox="1"/>
            <p:nvPr/>
          </p:nvSpPr>
          <p:spPr>
            <a:xfrm rot="20996920">
              <a:off x="3773444" y="2096012"/>
              <a:ext cx="851515" cy="261610"/>
            </a:xfrm>
            <a:prstGeom prst="rect">
              <a:avLst/>
            </a:prstGeom>
            <a:noFill/>
          </p:spPr>
          <p:txBody>
            <a:bodyPr wrap="none" rtlCol="0">
              <a:spAutoFit/>
            </a:bodyPr>
            <a:lstStyle/>
            <a:p>
              <a:r>
                <a:rPr lang="pl-PL" sz="1100" dirty="0" err="1">
                  <a:latin typeface="Arial" panose="020B0604020202020204" pitchFamily="34" charset="0"/>
                  <a:cs typeface="Arial" panose="020B0604020202020204" pitchFamily="34" charset="0"/>
                </a:rPr>
                <a:t>scenario</a:t>
              </a:r>
              <a:r>
                <a:rPr lang="pl-PL" sz="1100" dirty="0">
                  <a:latin typeface="Arial" panose="020B0604020202020204" pitchFamily="34" charset="0"/>
                  <a:cs typeface="Arial" panose="020B0604020202020204" pitchFamily="34" charset="0"/>
                </a:rPr>
                <a:t> A</a:t>
              </a:r>
            </a:p>
          </p:txBody>
        </p:sp>
        <p:sp>
          <p:nvSpPr>
            <p:cNvPr id="38" name="pole tekstowe 32">
              <a:extLst>
                <a:ext uri="{FF2B5EF4-FFF2-40B4-BE49-F238E27FC236}">
                  <a16:creationId xmlns:a16="http://schemas.microsoft.com/office/drawing/2014/main" id="{41E5080B-15CC-381F-04F0-06CEEF8C8BF8}"/>
                </a:ext>
              </a:extLst>
            </p:cNvPr>
            <p:cNvSpPr txBox="1"/>
            <p:nvPr/>
          </p:nvSpPr>
          <p:spPr>
            <a:xfrm rot="538764">
              <a:off x="3777986" y="2684155"/>
              <a:ext cx="851515" cy="261610"/>
            </a:xfrm>
            <a:prstGeom prst="rect">
              <a:avLst/>
            </a:prstGeom>
            <a:noFill/>
          </p:spPr>
          <p:txBody>
            <a:bodyPr wrap="none" rtlCol="0">
              <a:spAutoFit/>
            </a:bodyPr>
            <a:lstStyle/>
            <a:p>
              <a:r>
                <a:rPr lang="pl-PL" sz="1100" dirty="0" err="1">
                  <a:latin typeface="Arial" panose="020B0604020202020204" pitchFamily="34" charset="0"/>
                  <a:cs typeface="Arial" panose="020B0604020202020204" pitchFamily="34" charset="0"/>
                </a:rPr>
                <a:t>scenario</a:t>
              </a:r>
              <a:r>
                <a:rPr lang="pl-PL" sz="1100" dirty="0">
                  <a:latin typeface="Arial" panose="020B0604020202020204" pitchFamily="34" charset="0"/>
                  <a:cs typeface="Arial" panose="020B0604020202020204" pitchFamily="34" charset="0"/>
                </a:rPr>
                <a:t> B</a:t>
              </a:r>
            </a:p>
          </p:txBody>
        </p:sp>
      </p:grpSp>
    </p:spTree>
    <p:extLst>
      <p:ext uri="{BB962C8B-B14F-4D97-AF65-F5344CB8AC3E}">
        <p14:creationId xmlns:p14="http://schemas.microsoft.com/office/powerpoint/2010/main" val="3706689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5</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7" y="290237"/>
            <a:ext cx="8648106"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US" sz="2400" dirty="0">
                <a:solidFill>
                  <a:schemeClr val="accent5">
                    <a:lumMod val="75000"/>
                  </a:schemeClr>
                </a:solidFill>
              </a:rPr>
              <a:t>BASELINE MAPPING OF RELEVANT ECOSYSTEMS</a:t>
            </a:r>
          </a:p>
        </p:txBody>
      </p:sp>
      <p:sp>
        <p:nvSpPr>
          <p:cNvPr id="2" name="Symbol zastępczy zawartości 2">
            <a:extLst>
              <a:ext uri="{FF2B5EF4-FFF2-40B4-BE49-F238E27FC236}">
                <a16:creationId xmlns:a16="http://schemas.microsoft.com/office/drawing/2014/main" id="{8E985428-EFAA-6027-D841-96628BDF054F}"/>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US" sz="1600" dirty="0">
                <a:solidFill>
                  <a:schemeClr val="tx1"/>
                </a:solidFill>
              </a:rPr>
              <a:t>First, adequate boundaries for the study areas were defined based on the existing spatial connectivity and functional cohesion.</a:t>
            </a:r>
          </a:p>
          <a:p>
            <a:pPr algn="just"/>
            <a:r>
              <a:rPr lang="en-US" sz="1600" dirty="0">
                <a:solidFill>
                  <a:schemeClr val="tx1"/>
                </a:solidFill>
              </a:rPr>
              <a:t>Second, a revision of the available online geospatial data was developed, mainly from COPERNICUS, a </a:t>
            </a:r>
            <a:r>
              <a:rPr lang="en-GB" sz="1600" dirty="0">
                <a:solidFill>
                  <a:schemeClr val="tx1"/>
                </a:solidFill>
              </a:rPr>
              <a:t>Program whose main objective is to establish an Earth Observation System under the mandate of the European Commission.</a:t>
            </a:r>
            <a:endParaRPr lang="en-US" sz="1600" dirty="0">
              <a:solidFill>
                <a:schemeClr val="tx1"/>
              </a:solidFill>
            </a:endParaRPr>
          </a:p>
          <a:p>
            <a:pPr algn="just"/>
            <a:r>
              <a:rPr lang="en-US" sz="1600" dirty="0">
                <a:solidFill>
                  <a:schemeClr val="tx1"/>
                </a:solidFill>
              </a:rPr>
              <a:t>  </a:t>
            </a:r>
            <a:r>
              <a:rPr lang="en-GB" sz="1400" dirty="0">
                <a:solidFill>
                  <a:schemeClr val="tx1"/>
                </a:solidFill>
              </a:rPr>
              <a:t>	</a:t>
            </a:r>
            <a:endParaRPr lang="pl-PL" sz="1400" dirty="0">
              <a:solidFill>
                <a:schemeClr val="tx1"/>
              </a:solidFill>
            </a:endParaRPr>
          </a:p>
          <a:p>
            <a:pPr algn="just"/>
            <a:endParaRPr lang="pl-PL" sz="1400" dirty="0"/>
          </a:p>
          <a:p>
            <a:pPr algn="just"/>
            <a:endParaRPr lang="en-GB" sz="1400" dirty="0"/>
          </a:p>
        </p:txBody>
      </p:sp>
      <p:sp>
        <p:nvSpPr>
          <p:cNvPr id="7" name="CuadroTexto 12">
            <a:extLst>
              <a:ext uri="{FF2B5EF4-FFF2-40B4-BE49-F238E27FC236}">
                <a16:creationId xmlns:a16="http://schemas.microsoft.com/office/drawing/2014/main" id="{16821550-EA66-4033-50F4-E04A33B53756}"/>
              </a:ext>
            </a:extLst>
          </p:cNvPr>
          <p:cNvSpPr txBox="1"/>
          <p:nvPr/>
        </p:nvSpPr>
        <p:spPr>
          <a:xfrm>
            <a:off x="1487530" y="5029617"/>
            <a:ext cx="2667221" cy="584775"/>
          </a:xfrm>
          <a:prstGeom prst="rect">
            <a:avLst/>
          </a:prstGeom>
          <a:noFill/>
        </p:spPr>
        <p:txBody>
          <a:bodyPr wrap="square">
            <a:spAutoFit/>
          </a:bodyPr>
          <a:lstStyle/>
          <a:p>
            <a:pPr algn="ctr"/>
            <a:r>
              <a:rPr lang="en-GB" sz="1600" dirty="0">
                <a:latin typeface="Arial" panose="020B0604020202020204" pitchFamily="34" charset="0"/>
              </a:rPr>
              <a:t>Boundaries selected for</a:t>
            </a:r>
          </a:p>
          <a:p>
            <a:pPr algn="ctr"/>
            <a:r>
              <a:rPr lang="en-GB" sz="1600" dirty="0">
                <a:latin typeface="Arial" panose="020B0604020202020204" pitchFamily="34" charset="0"/>
              </a:rPr>
              <a:t>Mibrag Mines in Germany</a:t>
            </a:r>
            <a:endParaRPr lang="es-ES" sz="1600" dirty="0">
              <a:latin typeface="Arial" panose="020B0604020202020204" pitchFamily="34" charset="0"/>
            </a:endParaRPr>
          </a:p>
        </p:txBody>
      </p:sp>
      <p:sp>
        <p:nvSpPr>
          <p:cNvPr id="8" name="CuadroTexto 12">
            <a:extLst>
              <a:ext uri="{FF2B5EF4-FFF2-40B4-BE49-F238E27FC236}">
                <a16:creationId xmlns:a16="http://schemas.microsoft.com/office/drawing/2014/main" id="{40E9C2D6-2402-34B1-BD50-48852B32A04D}"/>
              </a:ext>
            </a:extLst>
          </p:cNvPr>
          <p:cNvSpPr txBox="1"/>
          <p:nvPr/>
        </p:nvSpPr>
        <p:spPr>
          <a:xfrm>
            <a:off x="8299275" y="2243983"/>
            <a:ext cx="2667221" cy="584775"/>
          </a:xfrm>
          <a:prstGeom prst="rect">
            <a:avLst/>
          </a:prstGeom>
          <a:noFill/>
        </p:spPr>
        <p:txBody>
          <a:bodyPr wrap="square">
            <a:spAutoFit/>
          </a:bodyPr>
          <a:lstStyle/>
          <a:p>
            <a:pPr algn="ctr"/>
            <a:r>
              <a:rPr lang="en-GB" sz="1600" dirty="0">
                <a:latin typeface="Arial" panose="020B0604020202020204" pitchFamily="34" charset="0"/>
              </a:rPr>
              <a:t>COPERNICUS Water and Wetness 2015</a:t>
            </a:r>
            <a:endParaRPr lang="es-ES" sz="1600" dirty="0">
              <a:latin typeface="Arial" panose="020B0604020202020204" pitchFamily="34" charset="0"/>
            </a:endParaRPr>
          </a:p>
        </p:txBody>
      </p:sp>
      <p:pic>
        <p:nvPicPr>
          <p:cNvPr id="9" name="Imagen 32">
            <a:extLst>
              <a:ext uri="{FF2B5EF4-FFF2-40B4-BE49-F238E27FC236}">
                <a16:creationId xmlns:a16="http://schemas.microsoft.com/office/drawing/2014/main" id="{73A9FD44-AF26-677B-689E-977B36E80C80}"/>
              </a:ext>
            </a:extLst>
          </p:cNvPr>
          <p:cNvPicPr>
            <a:picLocks noChangeAspect="1"/>
          </p:cNvPicPr>
          <p:nvPr/>
        </p:nvPicPr>
        <p:blipFill>
          <a:blip r:embed="rId2"/>
          <a:stretch>
            <a:fillRect/>
          </a:stretch>
        </p:blipFill>
        <p:spPr>
          <a:xfrm>
            <a:off x="5637923" y="2822198"/>
            <a:ext cx="6410660" cy="3002547"/>
          </a:xfrm>
          <a:prstGeom prst="rect">
            <a:avLst/>
          </a:prstGeom>
        </p:spPr>
      </p:pic>
      <p:pic>
        <p:nvPicPr>
          <p:cNvPr id="1026" name="Picture 2">
            <a:extLst>
              <a:ext uri="{FF2B5EF4-FFF2-40B4-BE49-F238E27FC236}">
                <a16:creationId xmlns:a16="http://schemas.microsoft.com/office/drawing/2014/main" id="{71FE796F-18D4-E20B-5FA9-40083EE45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47" y="1862994"/>
            <a:ext cx="6753354" cy="3061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410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6</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7" y="290237"/>
            <a:ext cx="8648106"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US" sz="2400" dirty="0">
                <a:solidFill>
                  <a:schemeClr val="accent5">
                    <a:lumMod val="75000"/>
                  </a:schemeClr>
                </a:solidFill>
              </a:rPr>
              <a:t>BASELINE MAPPING OF RELEVANT ECOSYSTEMS</a:t>
            </a:r>
          </a:p>
        </p:txBody>
      </p:sp>
      <p:sp>
        <p:nvSpPr>
          <p:cNvPr id="2" name="Symbol zastępczy zawartości 2">
            <a:extLst>
              <a:ext uri="{FF2B5EF4-FFF2-40B4-BE49-F238E27FC236}">
                <a16:creationId xmlns:a16="http://schemas.microsoft.com/office/drawing/2014/main" id="{8E985428-EFAA-6027-D841-96628BDF054F}"/>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US" sz="1600" dirty="0">
                <a:solidFill>
                  <a:schemeClr val="tx1"/>
                </a:solidFill>
              </a:rPr>
              <a:t>Third, CORINE Land Cover classes were used to map the different ecosystem types of land cover in the study areas. However, doing detailed field mapping at a higher resolution. </a:t>
            </a:r>
            <a:r>
              <a:rPr lang="en-GB" sz="1400" dirty="0">
                <a:solidFill>
                  <a:schemeClr val="tx1"/>
                </a:solidFill>
              </a:rPr>
              <a:t>	</a:t>
            </a:r>
            <a:endParaRPr lang="pl-PL" sz="1400" dirty="0">
              <a:solidFill>
                <a:schemeClr val="tx1"/>
              </a:solidFill>
            </a:endParaRPr>
          </a:p>
          <a:p>
            <a:pPr algn="just"/>
            <a:endParaRPr lang="pl-PL" sz="1400" dirty="0"/>
          </a:p>
          <a:p>
            <a:pPr algn="just"/>
            <a:endParaRPr lang="en-GB" sz="1400" dirty="0"/>
          </a:p>
        </p:txBody>
      </p:sp>
      <p:pic>
        <p:nvPicPr>
          <p:cNvPr id="6" name="Obraz 13">
            <a:extLst>
              <a:ext uri="{FF2B5EF4-FFF2-40B4-BE49-F238E27FC236}">
                <a16:creationId xmlns:a16="http://schemas.microsoft.com/office/drawing/2014/main" id="{3429DFBF-D1F7-FB5E-CF57-A7DA8D4F3D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115"/>
          <a:stretch/>
        </p:blipFill>
        <p:spPr bwMode="auto">
          <a:xfrm>
            <a:off x="91433" y="1475874"/>
            <a:ext cx="5323046" cy="4654091"/>
          </a:xfrm>
          <a:prstGeom prst="rect">
            <a:avLst/>
          </a:prstGeom>
          <a:ln>
            <a:noFill/>
          </a:ln>
          <a:extLst>
            <a:ext uri="{53640926-AAD7-44D8-BBD7-CCE9431645EC}">
              <a14:shadowObscured xmlns:a14="http://schemas.microsoft.com/office/drawing/2010/main"/>
            </a:ext>
          </a:extLst>
        </p:spPr>
      </p:pic>
      <p:pic>
        <p:nvPicPr>
          <p:cNvPr id="11" name="Obraz 17">
            <a:extLst>
              <a:ext uri="{FF2B5EF4-FFF2-40B4-BE49-F238E27FC236}">
                <a16:creationId xmlns:a16="http://schemas.microsoft.com/office/drawing/2014/main" id="{BF669AAB-6755-6304-F435-9134B99CEA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8757" y="1570188"/>
            <a:ext cx="5400040" cy="3139440"/>
          </a:xfrm>
          <a:prstGeom prst="rect">
            <a:avLst/>
          </a:prstGeom>
        </p:spPr>
      </p:pic>
      <p:sp>
        <p:nvSpPr>
          <p:cNvPr id="13" name="CuadroTexto 12">
            <a:extLst>
              <a:ext uri="{FF2B5EF4-FFF2-40B4-BE49-F238E27FC236}">
                <a16:creationId xmlns:a16="http://schemas.microsoft.com/office/drawing/2014/main" id="{84CC79CA-60F5-34C7-19CF-052F704D4C31}"/>
              </a:ext>
            </a:extLst>
          </p:cNvPr>
          <p:cNvSpPr txBox="1"/>
          <p:nvPr/>
        </p:nvSpPr>
        <p:spPr>
          <a:xfrm>
            <a:off x="7299158" y="4809001"/>
            <a:ext cx="2983831" cy="584775"/>
          </a:xfrm>
          <a:prstGeom prst="rect">
            <a:avLst/>
          </a:prstGeom>
          <a:noFill/>
        </p:spPr>
        <p:txBody>
          <a:bodyPr wrap="square">
            <a:spAutoFit/>
          </a:bodyPr>
          <a:lstStyle/>
          <a:p>
            <a:pPr algn="ctr"/>
            <a:r>
              <a:rPr lang="en-GB" sz="1600" dirty="0">
                <a:latin typeface="Arial" panose="020B0604020202020204" pitchFamily="34" charset="0"/>
              </a:rPr>
              <a:t>3D image of the CLC classes</a:t>
            </a:r>
          </a:p>
          <a:p>
            <a:pPr algn="ctr"/>
            <a:r>
              <a:rPr lang="en-GB" sz="1600" dirty="0">
                <a:latin typeface="Arial" panose="020B0604020202020204" pitchFamily="34" charset="0"/>
              </a:rPr>
              <a:t>of Janina Mine in Poland</a:t>
            </a:r>
            <a:endParaRPr lang="es-ES" sz="1600" dirty="0">
              <a:latin typeface="Arial" panose="020B0604020202020204" pitchFamily="34" charset="0"/>
            </a:endParaRPr>
          </a:p>
        </p:txBody>
      </p:sp>
      <p:sp>
        <p:nvSpPr>
          <p:cNvPr id="7" name="CuadroTexto 12">
            <a:extLst>
              <a:ext uri="{FF2B5EF4-FFF2-40B4-BE49-F238E27FC236}">
                <a16:creationId xmlns:a16="http://schemas.microsoft.com/office/drawing/2014/main" id="{F8B21AB0-BA46-30DB-D675-8B040CEA8213}"/>
              </a:ext>
            </a:extLst>
          </p:cNvPr>
          <p:cNvSpPr txBox="1"/>
          <p:nvPr/>
        </p:nvSpPr>
        <p:spPr>
          <a:xfrm>
            <a:off x="4901351" y="5475272"/>
            <a:ext cx="2397807" cy="584775"/>
          </a:xfrm>
          <a:prstGeom prst="rect">
            <a:avLst/>
          </a:prstGeom>
          <a:noFill/>
        </p:spPr>
        <p:txBody>
          <a:bodyPr wrap="square">
            <a:spAutoFit/>
          </a:bodyPr>
          <a:lstStyle/>
          <a:p>
            <a:r>
              <a:rPr lang="en-GB" sz="1600" dirty="0">
                <a:latin typeface="Arial" panose="020B0604020202020204" pitchFamily="34" charset="0"/>
              </a:rPr>
              <a:t>CLC classes in Janina</a:t>
            </a:r>
          </a:p>
          <a:p>
            <a:r>
              <a:rPr lang="en-GB" sz="1600" dirty="0">
                <a:latin typeface="Arial" panose="020B0604020202020204" pitchFamily="34" charset="0"/>
              </a:rPr>
              <a:t>Mine (Poland)</a:t>
            </a:r>
            <a:endParaRPr lang="es-ES" sz="1600" dirty="0">
              <a:latin typeface="Arial" panose="020B0604020202020204" pitchFamily="34" charset="0"/>
            </a:endParaRPr>
          </a:p>
        </p:txBody>
      </p:sp>
    </p:spTree>
    <p:extLst>
      <p:ext uri="{BB962C8B-B14F-4D97-AF65-F5344CB8AC3E}">
        <p14:creationId xmlns:p14="http://schemas.microsoft.com/office/powerpoint/2010/main" val="3499929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7</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7" y="290237"/>
            <a:ext cx="8648106"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US" sz="2400" dirty="0">
                <a:solidFill>
                  <a:schemeClr val="accent5">
                    <a:lumMod val="75000"/>
                  </a:schemeClr>
                </a:solidFill>
              </a:rPr>
              <a:t>ASSESSMENT OF ECOSYSTEM SERVICES</a:t>
            </a:r>
          </a:p>
        </p:txBody>
      </p:sp>
      <p:sp>
        <p:nvSpPr>
          <p:cNvPr id="2" name="Symbol zastępczy zawartości 2">
            <a:extLst>
              <a:ext uri="{FF2B5EF4-FFF2-40B4-BE49-F238E27FC236}">
                <a16:creationId xmlns:a16="http://schemas.microsoft.com/office/drawing/2014/main" id="{8E985428-EFAA-6027-D841-96628BDF054F}"/>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US" sz="1600" dirty="0">
                <a:solidFill>
                  <a:schemeClr val="tx1"/>
                </a:solidFill>
              </a:rPr>
              <a:t>The hierarchical structure of the Common International Classification of Ecosystem Services (CICES) V5.1 was used, as well as an </a:t>
            </a:r>
            <a:r>
              <a:rPr lang="en-GB" sz="1600" dirty="0">
                <a:solidFill>
                  <a:schemeClr val="tx1"/>
                </a:solidFill>
              </a:rPr>
              <a:t> established and widely known causal chain approach: the Driving Forces-Pressures-State-Impact-Response (DPSIR) framework, developed by the European Environmental Agency</a:t>
            </a:r>
            <a:r>
              <a:rPr lang="en-US" sz="1600" dirty="0">
                <a:solidFill>
                  <a:schemeClr val="tx1"/>
                </a:solidFill>
              </a:rPr>
              <a:t>.  </a:t>
            </a:r>
            <a:r>
              <a:rPr lang="en-GB" sz="1400" dirty="0">
                <a:solidFill>
                  <a:schemeClr val="tx1"/>
                </a:solidFill>
              </a:rPr>
              <a:t>	</a:t>
            </a:r>
            <a:endParaRPr lang="pl-PL" sz="1400" dirty="0">
              <a:solidFill>
                <a:schemeClr val="tx1"/>
              </a:solidFill>
            </a:endParaRPr>
          </a:p>
          <a:p>
            <a:pPr algn="just"/>
            <a:endParaRPr lang="pl-PL" sz="1400" dirty="0"/>
          </a:p>
          <a:p>
            <a:pPr algn="just"/>
            <a:endParaRPr lang="en-GB" sz="1400" dirty="0"/>
          </a:p>
        </p:txBody>
      </p:sp>
      <p:sp>
        <p:nvSpPr>
          <p:cNvPr id="13" name="CuadroTexto 12">
            <a:extLst>
              <a:ext uri="{FF2B5EF4-FFF2-40B4-BE49-F238E27FC236}">
                <a16:creationId xmlns:a16="http://schemas.microsoft.com/office/drawing/2014/main" id="{84CC79CA-60F5-34C7-19CF-052F704D4C31}"/>
              </a:ext>
            </a:extLst>
          </p:cNvPr>
          <p:cNvSpPr txBox="1"/>
          <p:nvPr/>
        </p:nvSpPr>
        <p:spPr>
          <a:xfrm>
            <a:off x="8005498" y="3617972"/>
            <a:ext cx="2646460" cy="584775"/>
          </a:xfrm>
          <a:prstGeom prst="rect">
            <a:avLst/>
          </a:prstGeom>
          <a:noFill/>
        </p:spPr>
        <p:txBody>
          <a:bodyPr wrap="square">
            <a:spAutoFit/>
          </a:bodyPr>
          <a:lstStyle/>
          <a:p>
            <a:r>
              <a:rPr lang="en-GB" sz="1600" dirty="0">
                <a:latin typeface="Arial" panose="020B0604020202020204" pitchFamily="34" charset="0"/>
              </a:rPr>
              <a:t>Causal network of </a:t>
            </a:r>
          </a:p>
          <a:p>
            <a:r>
              <a:rPr lang="en-GB" sz="1600" dirty="0">
                <a:latin typeface="Arial" panose="020B0604020202020204" pitchFamily="34" charset="0"/>
              </a:rPr>
              <a:t>coal mining impacts</a:t>
            </a:r>
            <a:endParaRPr lang="es-ES" sz="1600" dirty="0">
              <a:latin typeface="Arial" panose="020B0604020202020204" pitchFamily="34" charset="0"/>
            </a:endParaRPr>
          </a:p>
        </p:txBody>
      </p:sp>
      <p:pic>
        <p:nvPicPr>
          <p:cNvPr id="7" name="Grafik 3">
            <a:extLst>
              <a:ext uri="{FF2B5EF4-FFF2-40B4-BE49-F238E27FC236}">
                <a16:creationId xmlns:a16="http://schemas.microsoft.com/office/drawing/2014/main" id="{669FFE69-AF1B-8F11-2539-8C32E3E35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579" y="1652304"/>
            <a:ext cx="6621919" cy="4516113"/>
          </a:xfrm>
          <a:prstGeom prst="rect">
            <a:avLst/>
          </a:prstGeom>
        </p:spPr>
      </p:pic>
    </p:spTree>
    <p:extLst>
      <p:ext uri="{BB962C8B-B14F-4D97-AF65-F5344CB8AC3E}">
        <p14:creationId xmlns:p14="http://schemas.microsoft.com/office/powerpoint/2010/main" val="2288860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p:txBody>
          <a:bodyPr/>
          <a:lstStyle/>
          <a:p>
            <a:endParaRPr lang="pl-PL" altLang="pl-PL" dirty="0"/>
          </a:p>
        </p:txBody>
      </p:sp>
      <p:sp>
        <p:nvSpPr>
          <p:cNvPr id="5" name="Symbol zastępczy numeru slajdu 4"/>
          <p:cNvSpPr>
            <a:spLocks noGrp="1"/>
          </p:cNvSpPr>
          <p:nvPr>
            <p:ph type="sldNum" sz="quarter" idx="12"/>
          </p:nvPr>
        </p:nvSpPr>
        <p:spPr/>
        <p:txBody>
          <a:bodyPr/>
          <a:lstStyle/>
          <a:p>
            <a:fld id="{5E26CD2E-4144-4FDC-A3AE-FF17D2F81A9F}" type="slidenum">
              <a:rPr lang="pl-PL" altLang="pl-PL" smtClean="0"/>
              <a:pPr/>
              <a:t>8</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60553"/>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7" y="290237"/>
            <a:ext cx="8648106"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US" sz="2400">
                <a:solidFill>
                  <a:schemeClr val="accent5">
                    <a:lumMod val="75000"/>
                  </a:schemeClr>
                </a:solidFill>
              </a:rPr>
              <a:t>GENERATION OF SCENARIOS</a:t>
            </a:r>
            <a:endParaRPr lang="en-US" sz="2400" dirty="0">
              <a:solidFill>
                <a:schemeClr val="accent5">
                  <a:lumMod val="75000"/>
                </a:schemeClr>
              </a:solidFill>
            </a:endParaRPr>
          </a:p>
        </p:txBody>
      </p:sp>
      <p:sp>
        <p:nvSpPr>
          <p:cNvPr id="2" name="Symbol zastępczy zawartości 2">
            <a:extLst>
              <a:ext uri="{FF2B5EF4-FFF2-40B4-BE49-F238E27FC236}">
                <a16:creationId xmlns:a16="http://schemas.microsoft.com/office/drawing/2014/main" id="{8E985428-EFAA-6027-D841-96628BDF054F}"/>
              </a:ext>
            </a:extLst>
          </p:cNvPr>
          <p:cNvSpPr txBox="1">
            <a:spLocks/>
          </p:cNvSpPr>
          <p:nvPr/>
        </p:nvSpPr>
        <p:spPr>
          <a:xfrm>
            <a:off x="137663" y="833078"/>
            <a:ext cx="11907649" cy="4869889"/>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GB" sz="1600" dirty="0">
                <a:solidFill>
                  <a:schemeClr val="tx1"/>
                </a:solidFill>
              </a:rPr>
              <a:t>To adequately select the strategies that should be considered, stakeholder consultations were used as a reference, together with the different types of land rehabilitation and ecosystem restoration alternative actions that could be proposed for the areas.</a:t>
            </a:r>
          </a:p>
          <a:p>
            <a:pPr algn="just"/>
            <a:endParaRPr lang="en-GB" sz="1400" dirty="0"/>
          </a:p>
        </p:txBody>
      </p:sp>
      <p:pic>
        <p:nvPicPr>
          <p:cNvPr id="7" name="Picture 6" descr="Table&#10;&#10;Description automatically generated">
            <a:extLst>
              <a:ext uri="{FF2B5EF4-FFF2-40B4-BE49-F238E27FC236}">
                <a16:creationId xmlns:a16="http://schemas.microsoft.com/office/drawing/2014/main" id="{647C9B7C-DFAE-86BB-B04A-4ABEC3656CB8}"/>
              </a:ext>
            </a:extLst>
          </p:cNvPr>
          <p:cNvPicPr>
            <a:picLocks noChangeAspect="1"/>
          </p:cNvPicPr>
          <p:nvPr/>
        </p:nvPicPr>
        <p:blipFill>
          <a:blip r:embed="rId2" cstate="print"/>
          <a:stretch>
            <a:fillRect/>
          </a:stretch>
        </p:blipFill>
        <p:spPr>
          <a:xfrm>
            <a:off x="761057" y="1452076"/>
            <a:ext cx="3631565" cy="1716405"/>
          </a:xfrm>
          <a:prstGeom prst="rect">
            <a:avLst/>
          </a:prstGeom>
        </p:spPr>
      </p:pic>
      <p:pic>
        <p:nvPicPr>
          <p:cNvPr id="8" name="Picture 7">
            <a:extLst>
              <a:ext uri="{FF2B5EF4-FFF2-40B4-BE49-F238E27FC236}">
                <a16:creationId xmlns:a16="http://schemas.microsoft.com/office/drawing/2014/main" id="{27F7A256-B80D-C0A0-CAEB-D059DA319A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238" y="3261216"/>
            <a:ext cx="4491355" cy="2126615"/>
          </a:xfrm>
          <a:prstGeom prst="rect">
            <a:avLst/>
          </a:prstGeom>
          <a:noFill/>
        </p:spPr>
      </p:pic>
      <p:sp>
        <p:nvSpPr>
          <p:cNvPr id="9" name="CuadroTexto 12">
            <a:extLst>
              <a:ext uri="{FF2B5EF4-FFF2-40B4-BE49-F238E27FC236}">
                <a16:creationId xmlns:a16="http://schemas.microsoft.com/office/drawing/2014/main" id="{9C5CCBBC-247E-4E9C-037C-38BD8C07B7E4}"/>
              </a:ext>
            </a:extLst>
          </p:cNvPr>
          <p:cNvSpPr txBox="1"/>
          <p:nvPr/>
        </p:nvSpPr>
        <p:spPr>
          <a:xfrm>
            <a:off x="8759239" y="2117980"/>
            <a:ext cx="2797327" cy="830997"/>
          </a:xfrm>
          <a:prstGeom prst="rect">
            <a:avLst/>
          </a:prstGeom>
          <a:noFill/>
        </p:spPr>
        <p:txBody>
          <a:bodyPr wrap="square">
            <a:spAutoFit/>
          </a:bodyPr>
          <a:lstStyle/>
          <a:p>
            <a:r>
              <a:rPr lang="en-GB" sz="1600" dirty="0">
                <a:latin typeface="Arial" panose="020B0604020202020204" pitchFamily="34" charset="0"/>
              </a:rPr>
              <a:t>Scenario I in Most-Ležáky (Czech Republic):</a:t>
            </a:r>
          </a:p>
          <a:p>
            <a:r>
              <a:rPr lang="en-GB" sz="1600" i="1" dirty="0">
                <a:latin typeface="Arial" panose="020B0604020202020204" pitchFamily="34" charset="0"/>
              </a:rPr>
              <a:t>RECREATION</a:t>
            </a:r>
            <a:endParaRPr lang="es-ES" sz="1600" i="1" dirty="0">
              <a:latin typeface="Arial" panose="020B0604020202020204" pitchFamily="34" charset="0"/>
            </a:endParaRPr>
          </a:p>
        </p:txBody>
      </p:sp>
      <p:pic>
        <p:nvPicPr>
          <p:cNvPr id="10" name="Obrázek 29">
            <a:extLst>
              <a:ext uri="{FF2B5EF4-FFF2-40B4-BE49-F238E27FC236}">
                <a16:creationId xmlns:a16="http://schemas.microsoft.com/office/drawing/2014/main" id="{FD9D7969-9D59-3E8A-3D17-9E3066A14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026565" y="1451654"/>
            <a:ext cx="3631565" cy="2110323"/>
          </a:xfrm>
          <a:prstGeom prst="rect">
            <a:avLst/>
          </a:prstGeom>
          <a:noFill/>
          <a:ln>
            <a:noFill/>
          </a:ln>
        </p:spPr>
      </p:pic>
      <p:pic>
        <p:nvPicPr>
          <p:cNvPr id="11" name="Obrázek 31">
            <a:extLst>
              <a:ext uri="{FF2B5EF4-FFF2-40B4-BE49-F238E27FC236}">
                <a16:creationId xmlns:a16="http://schemas.microsoft.com/office/drawing/2014/main" id="{952D7356-55CC-8DF5-A480-8234489D96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882060" y="3755385"/>
            <a:ext cx="3706590" cy="2153602"/>
          </a:xfrm>
          <a:prstGeom prst="rect">
            <a:avLst/>
          </a:prstGeom>
          <a:noFill/>
          <a:ln>
            <a:noFill/>
          </a:ln>
        </p:spPr>
      </p:pic>
      <p:sp>
        <p:nvSpPr>
          <p:cNvPr id="12" name="CuadroTexto 12">
            <a:extLst>
              <a:ext uri="{FF2B5EF4-FFF2-40B4-BE49-F238E27FC236}">
                <a16:creationId xmlns:a16="http://schemas.microsoft.com/office/drawing/2014/main" id="{0FE9CF4D-04E3-5087-2620-178484133645}"/>
              </a:ext>
            </a:extLst>
          </p:cNvPr>
          <p:cNvSpPr txBox="1"/>
          <p:nvPr/>
        </p:nvSpPr>
        <p:spPr>
          <a:xfrm>
            <a:off x="195147" y="5333836"/>
            <a:ext cx="4491355" cy="830997"/>
          </a:xfrm>
          <a:prstGeom prst="rect">
            <a:avLst/>
          </a:prstGeom>
          <a:noFill/>
        </p:spPr>
        <p:txBody>
          <a:bodyPr wrap="square">
            <a:spAutoFit/>
          </a:bodyPr>
          <a:lstStyle/>
          <a:p>
            <a:r>
              <a:rPr lang="en-GB" sz="1600" dirty="0">
                <a:latin typeface="Arial" panose="020B0604020202020204" pitchFamily="34" charset="0"/>
              </a:rPr>
              <a:t>The Smic Prob-Expert technique (Godet, 2000) was used to facilitate the scenario selection. Example of Figaredo mine in Spain</a:t>
            </a:r>
            <a:endParaRPr lang="es-ES" sz="1600" dirty="0">
              <a:latin typeface="Arial" panose="020B0604020202020204" pitchFamily="34" charset="0"/>
            </a:endParaRPr>
          </a:p>
        </p:txBody>
      </p:sp>
      <p:sp>
        <p:nvSpPr>
          <p:cNvPr id="13" name="CuadroTexto 12">
            <a:extLst>
              <a:ext uri="{FF2B5EF4-FFF2-40B4-BE49-F238E27FC236}">
                <a16:creationId xmlns:a16="http://schemas.microsoft.com/office/drawing/2014/main" id="{688132F3-A6F1-9362-6850-9BE69BDCE999}"/>
              </a:ext>
            </a:extLst>
          </p:cNvPr>
          <p:cNvSpPr txBox="1"/>
          <p:nvPr/>
        </p:nvSpPr>
        <p:spPr>
          <a:xfrm>
            <a:off x="5037221" y="4548442"/>
            <a:ext cx="2713731" cy="830997"/>
          </a:xfrm>
          <a:prstGeom prst="rect">
            <a:avLst/>
          </a:prstGeom>
          <a:noFill/>
        </p:spPr>
        <p:txBody>
          <a:bodyPr wrap="square">
            <a:spAutoFit/>
          </a:bodyPr>
          <a:lstStyle/>
          <a:p>
            <a:r>
              <a:rPr lang="en-GB" sz="1600" dirty="0">
                <a:latin typeface="Arial" panose="020B0604020202020204" pitchFamily="34" charset="0"/>
              </a:rPr>
              <a:t>Scenario III in Most-Ležáky (Czech Republic):</a:t>
            </a:r>
          </a:p>
          <a:p>
            <a:r>
              <a:rPr lang="en-GB" sz="1600" i="1" dirty="0">
                <a:latin typeface="Arial" panose="020B0604020202020204" pitchFamily="34" charset="0"/>
              </a:rPr>
              <a:t>NATURE</a:t>
            </a:r>
            <a:endParaRPr lang="es-ES" sz="1600" i="1" dirty="0">
              <a:latin typeface="Arial" panose="020B0604020202020204" pitchFamily="34" charset="0"/>
            </a:endParaRPr>
          </a:p>
        </p:txBody>
      </p:sp>
    </p:spTree>
    <p:extLst>
      <p:ext uri="{BB962C8B-B14F-4D97-AF65-F5344CB8AC3E}">
        <p14:creationId xmlns:p14="http://schemas.microsoft.com/office/powerpoint/2010/main" val="4271155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p:cNvSpPr>
            <a:spLocks noGrp="1"/>
          </p:cNvSpPr>
          <p:nvPr>
            <p:ph type="ftr" sz="quarter" idx="11"/>
          </p:nvPr>
        </p:nvSpPr>
        <p:spPr>
          <a:xfrm>
            <a:off x="4154752" y="6141107"/>
            <a:ext cx="3850746" cy="475037"/>
          </a:xfrm>
        </p:spPr>
        <p:txBody>
          <a:bodyPr/>
          <a:lstStyle/>
          <a:p>
            <a:endParaRPr lang="pl-PL" altLang="pl-PL" dirty="0"/>
          </a:p>
        </p:txBody>
      </p:sp>
      <p:sp>
        <p:nvSpPr>
          <p:cNvPr id="5" name="Symbol zastępczy numeru slajdu 4"/>
          <p:cNvSpPr>
            <a:spLocks noGrp="1"/>
          </p:cNvSpPr>
          <p:nvPr>
            <p:ph type="sldNum" sz="quarter" idx="12"/>
          </p:nvPr>
        </p:nvSpPr>
        <p:spPr>
          <a:xfrm>
            <a:off x="359765" y="6376330"/>
            <a:ext cx="802588" cy="273622"/>
          </a:xfrm>
        </p:spPr>
        <p:txBody>
          <a:bodyPr/>
          <a:lstStyle/>
          <a:p>
            <a:fld id="{5E26CD2E-4144-4FDC-A3AE-FF17D2F81A9F}" type="slidenum">
              <a:rPr lang="pl-PL" altLang="pl-PL" smtClean="0"/>
              <a:pPr/>
              <a:t>9</a:t>
            </a:fld>
            <a:endParaRPr lang="pl-PL" altLang="pl-PL" dirty="0"/>
          </a:p>
        </p:txBody>
      </p:sp>
      <p:sp>
        <p:nvSpPr>
          <p:cNvPr id="3" name="pole tekstowe 3">
            <a:extLst>
              <a:ext uri="{FF2B5EF4-FFF2-40B4-BE49-F238E27FC236}">
                <a16:creationId xmlns:a16="http://schemas.microsoft.com/office/drawing/2014/main" id="{1AB28212-0051-EB12-A13A-CCC40847C66F}"/>
              </a:ext>
            </a:extLst>
          </p:cNvPr>
          <p:cNvSpPr txBox="1"/>
          <p:nvPr/>
        </p:nvSpPr>
        <p:spPr>
          <a:xfrm>
            <a:off x="1395000" y="2328469"/>
            <a:ext cx="184731" cy="368691"/>
          </a:xfrm>
          <a:prstGeom prst="rect">
            <a:avLst/>
          </a:prstGeom>
          <a:noFill/>
        </p:spPr>
        <p:txBody>
          <a:bodyPr wrap="none" rtlCol="0">
            <a:spAutoFit/>
          </a:bodyPr>
          <a:lstStyle/>
          <a:p>
            <a:endParaRPr lang="pl-PL" dirty="0"/>
          </a:p>
        </p:txBody>
      </p:sp>
      <p:sp>
        <p:nvSpPr>
          <p:cNvPr id="138" name="Tytuł 1">
            <a:extLst>
              <a:ext uri="{FF2B5EF4-FFF2-40B4-BE49-F238E27FC236}">
                <a16:creationId xmlns:a16="http://schemas.microsoft.com/office/drawing/2014/main" id="{17989D35-D561-DF4C-ECF4-D5E2ACEA19AA}"/>
              </a:ext>
            </a:extLst>
          </p:cNvPr>
          <p:cNvSpPr txBox="1">
            <a:spLocks/>
          </p:cNvSpPr>
          <p:nvPr/>
        </p:nvSpPr>
        <p:spPr>
          <a:xfrm>
            <a:off x="195147" y="290237"/>
            <a:ext cx="8648106" cy="896897"/>
          </a:xfrm>
          <a:prstGeom prst="rect">
            <a:avLst/>
          </a:prstGeom>
        </p:spPr>
        <p:txBody>
          <a:bodyPr vert="horz" lIns="0" tIns="0" rIns="91440" bIns="45720" rtlCol="0" anchor="t" anchorCtr="0">
            <a:normAutofit/>
          </a:bodyPr>
          <a:lst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r>
              <a:rPr lang="en-US" sz="2400" dirty="0">
                <a:solidFill>
                  <a:schemeClr val="accent5">
                    <a:lumMod val="75000"/>
                  </a:schemeClr>
                </a:solidFill>
              </a:rPr>
              <a:t>COST-BENEFIT ASSESSMENT</a:t>
            </a:r>
          </a:p>
        </p:txBody>
      </p:sp>
      <p:sp>
        <p:nvSpPr>
          <p:cNvPr id="6" name="Symbol zastępczy zawartości 2">
            <a:extLst>
              <a:ext uri="{FF2B5EF4-FFF2-40B4-BE49-F238E27FC236}">
                <a16:creationId xmlns:a16="http://schemas.microsoft.com/office/drawing/2014/main" id="{D285F224-BCC0-0543-1494-A4338A493D58}"/>
              </a:ext>
            </a:extLst>
          </p:cNvPr>
          <p:cNvSpPr txBox="1">
            <a:spLocks/>
          </p:cNvSpPr>
          <p:nvPr/>
        </p:nvSpPr>
        <p:spPr>
          <a:xfrm>
            <a:off x="137663" y="833079"/>
            <a:ext cx="11907649" cy="2301660"/>
          </a:xfrm>
          <a:prstGeom prst="rect">
            <a:avLst/>
          </a:prstGeom>
        </p:spPr>
        <p:txBody>
          <a:bodyPr vert="horz" lIns="45720" tIns="45720" rIns="45720" bIns="45720" rtlCol="0">
            <a:normAutofit/>
          </a:bodyPr>
          <a:lstStyle>
            <a:lvl1pPr marL="0" indent="0" algn="ctr" defTabSz="911476" rtl="0" eaLnBrk="1" latinLnBrk="0" hangingPunct="1">
              <a:lnSpc>
                <a:spcPct val="90000"/>
              </a:lnSpc>
              <a:spcBef>
                <a:spcPts val="1196"/>
              </a:spcBef>
              <a:spcAft>
                <a:spcPts val="200"/>
              </a:spcAft>
              <a:buClr>
                <a:schemeClr val="accent1"/>
              </a:buClr>
              <a:buSzPct val="100000"/>
              <a:buFont typeface="Tw Cen MT" panose="020B0602020104020603" pitchFamily="34" charset="0"/>
              <a:buNone/>
              <a:defRPr sz="2398" kern="1200">
                <a:solidFill>
                  <a:schemeClr val="tx1">
                    <a:lumMod val="50000"/>
                  </a:schemeClr>
                </a:solidFill>
                <a:latin typeface="Arial" panose="020B0604020202020204" pitchFamily="34" charset="0"/>
                <a:ea typeface="+mn-ea"/>
                <a:cs typeface="+mn-cs"/>
              </a:defRPr>
            </a:lvl1pPr>
            <a:lvl2pPr marL="455692"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lumMod val="50000"/>
                  </a:schemeClr>
                </a:solidFill>
                <a:latin typeface="+mn-lt"/>
                <a:ea typeface="+mn-ea"/>
                <a:cs typeface="+mn-cs"/>
              </a:defRPr>
            </a:lvl2pPr>
            <a:lvl3pPr marL="911385"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3pPr>
            <a:lvl4pPr marL="1367076"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4pPr>
            <a:lvl5pPr marL="1822768" indent="0" algn="ctr" defTabSz="911476" rtl="0" eaLnBrk="1" latinLnBrk="0" hangingPunct="1">
              <a:lnSpc>
                <a:spcPct val="90000"/>
              </a:lnSpc>
              <a:spcBef>
                <a:spcPts val="200"/>
              </a:spcBef>
              <a:spcAft>
                <a:spcPts val="399"/>
              </a:spcAft>
              <a:buClr>
                <a:schemeClr val="accent1"/>
              </a:buClr>
              <a:buFont typeface="Wingdings" panose="05000000000000000000" pitchFamily="2" charset="2"/>
              <a:buNone/>
              <a:defRPr sz="1396" kern="1200">
                <a:solidFill>
                  <a:schemeClr val="tx1">
                    <a:lumMod val="50000"/>
                  </a:schemeClr>
                </a:solidFill>
                <a:latin typeface="+mn-lt"/>
                <a:ea typeface="+mn-ea"/>
                <a:cs typeface="+mn-cs"/>
              </a:defRPr>
            </a:lvl5pPr>
            <a:lvl6pPr marL="2278460"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6pPr>
            <a:lvl7pPr marL="2734153"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7pPr>
            <a:lvl8pPr marL="3189845"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8pPr>
            <a:lvl9pPr marL="3645536" indent="0" algn="ctr" defTabSz="911476" rtl="0" eaLnBrk="1" latinLnBrk="0" hangingPunct="1">
              <a:lnSpc>
                <a:spcPct val="90000"/>
              </a:lnSpc>
              <a:spcBef>
                <a:spcPts val="200"/>
              </a:spcBef>
              <a:spcAft>
                <a:spcPts val="399"/>
              </a:spcAft>
              <a:buClr>
                <a:schemeClr val="accent1"/>
              </a:buClr>
              <a:buFont typeface="Wingdings 3" pitchFamily="18" charset="2"/>
              <a:buNone/>
              <a:defRPr sz="1396" kern="1200">
                <a:solidFill>
                  <a:schemeClr val="tx1"/>
                </a:solidFill>
                <a:latin typeface="+mn-lt"/>
                <a:ea typeface="+mn-ea"/>
                <a:cs typeface="+mn-cs"/>
              </a:defRPr>
            </a:lvl9pPr>
          </a:lstStyle>
          <a:p>
            <a:pPr algn="just"/>
            <a:r>
              <a:rPr lang="en-GB" sz="1600" dirty="0">
                <a:solidFill>
                  <a:schemeClr val="tx1"/>
                </a:solidFill>
              </a:rPr>
              <a:t>Non-provisioning ecosystem services were quantified before monetising using tables of coefficients for each land cover type derived from field experiments. Then</a:t>
            </a:r>
            <a:r>
              <a:rPr lang="en-US" sz="1600" dirty="0">
                <a:solidFill>
                  <a:schemeClr val="tx1"/>
                </a:solidFill>
              </a:rPr>
              <a:t>, </a:t>
            </a:r>
            <a:r>
              <a:rPr lang="en-GB" sz="1600" dirty="0">
                <a:solidFill>
                  <a:schemeClr val="tx1"/>
                </a:solidFill>
              </a:rPr>
              <a:t>a reference attribute has been selected (Biodiversity), and the remaining attributes were compared to the reference, considering the specific environment and the local scale used.  </a:t>
            </a:r>
          </a:p>
          <a:p>
            <a:pPr algn="just"/>
            <a:endParaRPr lang="pl-PL" sz="1400" dirty="0"/>
          </a:p>
          <a:p>
            <a:pPr algn="just"/>
            <a:endParaRPr lang="en-GB" sz="1400" dirty="0"/>
          </a:p>
        </p:txBody>
      </p:sp>
      <p:sp>
        <p:nvSpPr>
          <p:cNvPr id="8" name="CuadroTexto 12">
            <a:extLst>
              <a:ext uri="{FF2B5EF4-FFF2-40B4-BE49-F238E27FC236}">
                <a16:creationId xmlns:a16="http://schemas.microsoft.com/office/drawing/2014/main" id="{FB2DF528-20D8-AF07-C24E-9A5F4E6768BF}"/>
              </a:ext>
            </a:extLst>
          </p:cNvPr>
          <p:cNvSpPr txBox="1"/>
          <p:nvPr/>
        </p:nvSpPr>
        <p:spPr>
          <a:xfrm>
            <a:off x="1995353" y="4477617"/>
            <a:ext cx="4491355" cy="830997"/>
          </a:xfrm>
          <a:prstGeom prst="rect">
            <a:avLst/>
          </a:prstGeom>
          <a:noFill/>
        </p:spPr>
        <p:txBody>
          <a:bodyPr wrap="square">
            <a:spAutoFit/>
          </a:bodyPr>
          <a:lstStyle/>
          <a:p>
            <a:pPr algn="r"/>
            <a:r>
              <a:rPr lang="en-GB" sz="1600" dirty="0">
                <a:latin typeface="Arial" panose="020B0604020202020204" pitchFamily="34" charset="0"/>
              </a:rPr>
              <a:t>Comparison of ecosystem services relative to the reference attribute (Biodiversity) in Figaredo</a:t>
            </a:r>
          </a:p>
          <a:p>
            <a:pPr algn="r"/>
            <a:r>
              <a:rPr lang="en-GB" sz="1600" dirty="0">
                <a:latin typeface="Arial" panose="020B0604020202020204" pitchFamily="34" charset="0"/>
              </a:rPr>
              <a:t>Mine (Spain)</a:t>
            </a:r>
            <a:endParaRPr lang="es-ES" sz="1600" dirty="0">
              <a:latin typeface="Arial" panose="020B0604020202020204" pitchFamily="34" charset="0"/>
            </a:endParaRPr>
          </a:p>
        </p:txBody>
      </p:sp>
      <p:pic>
        <p:nvPicPr>
          <p:cNvPr id="9" name="Picture 8">
            <a:extLst>
              <a:ext uri="{FF2B5EF4-FFF2-40B4-BE49-F238E27FC236}">
                <a16:creationId xmlns:a16="http://schemas.microsoft.com/office/drawing/2014/main" id="{DC202573-523A-8580-9822-56DE52EC0A03}"/>
              </a:ext>
            </a:extLst>
          </p:cNvPr>
          <p:cNvPicPr>
            <a:picLocks noChangeAspect="1"/>
          </p:cNvPicPr>
          <p:nvPr/>
        </p:nvPicPr>
        <p:blipFill>
          <a:blip r:embed="rId2"/>
          <a:stretch>
            <a:fillRect/>
          </a:stretch>
        </p:blipFill>
        <p:spPr>
          <a:xfrm>
            <a:off x="6486708" y="3818069"/>
            <a:ext cx="5535203" cy="2216335"/>
          </a:xfrm>
          <a:prstGeom prst="rect">
            <a:avLst/>
          </a:prstGeom>
        </p:spPr>
      </p:pic>
      <p:sp>
        <p:nvSpPr>
          <p:cNvPr id="12" name="CuadroTexto 12">
            <a:extLst>
              <a:ext uri="{FF2B5EF4-FFF2-40B4-BE49-F238E27FC236}">
                <a16:creationId xmlns:a16="http://schemas.microsoft.com/office/drawing/2014/main" id="{D3BF9470-1BA3-89A1-307F-73515465DA7A}"/>
              </a:ext>
            </a:extLst>
          </p:cNvPr>
          <p:cNvSpPr txBox="1"/>
          <p:nvPr/>
        </p:nvSpPr>
        <p:spPr>
          <a:xfrm>
            <a:off x="6486708" y="2281661"/>
            <a:ext cx="4491355" cy="830997"/>
          </a:xfrm>
          <a:prstGeom prst="rect">
            <a:avLst/>
          </a:prstGeom>
          <a:noFill/>
        </p:spPr>
        <p:txBody>
          <a:bodyPr wrap="square">
            <a:spAutoFit/>
          </a:bodyPr>
          <a:lstStyle/>
          <a:p>
            <a:r>
              <a:rPr lang="en-GB" sz="1600" dirty="0">
                <a:latin typeface="Arial" panose="020B0604020202020204" pitchFamily="34" charset="0"/>
              </a:rPr>
              <a:t>Soil erosion, dry deposition of pollutants and above-ground carbon storage for the different CLC classes in Figaredo mine (Spain)</a:t>
            </a:r>
            <a:endParaRPr lang="es-ES" sz="1600" dirty="0">
              <a:latin typeface="Arial" panose="020B0604020202020204" pitchFamily="34" charset="0"/>
            </a:endParaRPr>
          </a:p>
        </p:txBody>
      </p:sp>
      <p:pic>
        <p:nvPicPr>
          <p:cNvPr id="14" name="Picture 13">
            <a:extLst>
              <a:ext uri="{FF2B5EF4-FFF2-40B4-BE49-F238E27FC236}">
                <a16:creationId xmlns:a16="http://schemas.microsoft.com/office/drawing/2014/main" id="{596520D7-64FD-961B-2BDD-4781FC298C6E}"/>
              </a:ext>
            </a:extLst>
          </p:cNvPr>
          <p:cNvPicPr>
            <a:picLocks noChangeAspect="1"/>
          </p:cNvPicPr>
          <p:nvPr/>
        </p:nvPicPr>
        <p:blipFill>
          <a:blip r:embed="rId3"/>
          <a:stretch>
            <a:fillRect/>
          </a:stretch>
        </p:blipFill>
        <p:spPr>
          <a:xfrm>
            <a:off x="137662" y="1567403"/>
            <a:ext cx="6349046" cy="2313535"/>
          </a:xfrm>
          <a:prstGeom prst="rect">
            <a:avLst/>
          </a:prstGeom>
        </p:spPr>
      </p:pic>
    </p:spTree>
    <p:extLst>
      <p:ext uri="{BB962C8B-B14F-4D97-AF65-F5344CB8AC3E}">
        <p14:creationId xmlns:p14="http://schemas.microsoft.com/office/powerpoint/2010/main" val="22121592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jd-podstawowy">
  <a:themeElements>
    <a:clrScheme name="GIG-kolorystyka">
      <a:dk1>
        <a:srgbClr val="484848"/>
      </a:dk1>
      <a:lt1>
        <a:srgbClr val="92D050"/>
      </a:lt1>
      <a:dk2>
        <a:srgbClr val="616161"/>
      </a:dk2>
      <a:lt2>
        <a:srgbClr val="C2C2C2"/>
      </a:lt2>
      <a:accent1>
        <a:srgbClr val="484848"/>
      </a:accent1>
      <a:accent2>
        <a:srgbClr val="C2C2C2"/>
      </a:accent2>
      <a:accent3>
        <a:srgbClr val="0084B4"/>
      </a:accent3>
      <a:accent4>
        <a:srgbClr val="858585"/>
      </a:accent4>
      <a:accent5>
        <a:srgbClr val="00B050"/>
      </a:accent5>
      <a:accent6>
        <a:srgbClr val="00B0F0"/>
      </a:accent6>
      <a:hlink>
        <a:srgbClr val="00B0F0"/>
      </a:hlink>
      <a:folHlink>
        <a:srgbClr val="0C0C0C"/>
      </a:folHlink>
    </a:clrScheme>
    <a:fontScheme name="Niestandardowy 1">
      <a:majorFont>
        <a:latin typeface="Open Sans"/>
        <a:ea typeface=""/>
        <a:cs typeface=""/>
      </a:majorFont>
      <a:minorFont>
        <a:latin typeface="Open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JSW-INNOWACJE-szablon.pptx" id="{809CB898-216C-40EB-A8AD-18824B4B0A03}" vid="{3A1B2ECF-281E-47DE-9280-496EF06E9AFC}"/>
    </a:ext>
  </a:extLst>
</a:theme>
</file>

<file path=ppt/theme/theme2.xml><?xml version="1.0" encoding="utf-8"?>
<a:theme xmlns:a="http://schemas.openxmlformats.org/drawingml/2006/main" name="1_slajd-podstawowy">
  <a:themeElements>
    <a:clrScheme name="GIG-kolorystyka">
      <a:dk1>
        <a:srgbClr val="484848"/>
      </a:dk1>
      <a:lt1>
        <a:srgbClr val="92D050"/>
      </a:lt1>
      <a:dk2>
        <a:srgbClr val="616161"/>
      </a:dk2>
      <a:lt2>
        <a:srgbClr val="C2C2C2"/>
      </a:lt2>
      <a:accent1>
        <a:srgbClr val="484848"/>
      </a:accent1>
      <a:accent2>
        <a:srgbClr val="C2C2C2"/>
      </a:accent2>
      <a:accent3>
        <a:srgbClr val="0084B4"/>
      </a:accent3>
      <a:accent4>
        <a:srgbClr val="858585"/>
      </a:accent4>
      <a:accent5>
        <a:srgbClr val="00B050"/>
      </a:accent5>
      <a:accent6>
        <a:srgbClr val="00B0F0"/>
      </a:accent6>
      <a:hlink>
        <a:srgbClr val="00B0F0"/>
      </a:hlink>
      <a:folHlink>
        <a:srgbClr val="0C0C0C"/>
      </a:folHlink>
    </a:clrScheme>
    <a:fontScheme name="Niestandardowy 1">
      <a:majorFont>
        <a:latin typeface="Open Sans"/>
        <a:ea typeface=""/>
        <a:cs typeface=""/>
      </a:majorFont>
      <a:minorFont>
        <a:latin typeface="Open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JSW-INNOWACJE-szablon.pptx" id="{809CB898-216C-40EB-A8AD-18824B4B0A03}" vid="{3A1B2ECF-281E-47DE-9280-496EF06E9AFC}"/>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5656</TotalTime>
  <Words>1596</Words>
  <Application>Microsoft Office PowerPoint</Application>
  <PresentationFormat>Custom</PresentationFormat>
  <Paragraphs>179</Paragraphs>
  <Slides>22</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helvetica neue</vt:lpstr>
      <vt:lpstr>Open Sans</vt:lpstr>
      <vt:lpstr>Tw Cen MT</vt:lpstr>
      <vt:lpstr>Wingdings</vt:lpstr>
      <vt:lpstr>Wingdings 3</vt:lpstr>
      <vt:lpstr>slajd-podstawowy</vt:lpstr>
      <vt:lpstr>1_slajd-podstawowy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Tomasz Chamiga</dc:creator>
  <cp:lastModifiedBy>PEDRO RIESGO FERNANDEZ</cp:lastModifiedBy>
  <cp:revision>172</cp:revision>
  <dcterms:created xsi:type="dcterms:W3CDTF">2018-08-09T11:29:59Z</dcterms:created>
  <dcterms:modified xsi:type="dcterms:W3CDTF">2023-06-22T20:15:16Z</dcterms:modified>
</cp:coreProperties>
</file>