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3"/>
  </p:notesMasterIdLst>
  <p:sldIdLst>
    <p:sldId id="256" r:id="rId5"/>
    <p:sldId id="453" r:id="rId6"/>
    <p:sldId id="458" r:id="rId7"/>
    <p:sldId id="460" r:id="rId8"/>
    <p:sldId id="459" r:id="rId9"/>
    <p:sldId id="450" r:id="rId10"/>
    <p:sldId id="457" r:id="rId11"/>
    <p:sldId id="260" r:id="rId12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6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9FF5B-0F10-3A45-9CE3-3D1B79CA63A7}" v="7" dt="2023-05-30T11:45:27.354"/>
    <p1510:client id="{CB4246B1-540B-4C61-9878-B8B1B704AD5D}" v="447" dt="2023-05-31T06:21:06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64"/>
      </p:cViewPr>
      <p:guideLst>
        <p:guide orient="horz" pos="640"/>
        <p:guide pos="6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lím Veronika" userId="S::jarolim@diamo.cz::b74daf30-b82e-4bdf-91dd-42f2dcf2a00c" providerId="AD" clId="Web-{8BC9FF5B-0F10-3A45-9CE3-3D1B79CA63A7}"/>
    <pc:docChg chg="addSld modSld">
      <pc:chgData name="Jarolím Veronika" userId="S::jarolim@diamo.cz::b74daf30-b82e-4bdf-91dd-42f2dcf2a00c" providerId="AD" clId="Web-{8BC9FF5B-0F10-3A45-9CE3-3D1B79CA63A7}" dt="2023-05-30T11:45:27.354" v="5" actId="14100"/>
      <pc:docMkLst>
        <pc:docMk/>
      </pc:docMkLst>
      <pc:sldChg chg="addSp modSp new">
        <pc:chgData name="Jarolím Veronika" userId="S::jarolim@diamo.cz::b74daf30-b82e-4bdf-91dd-42f2dcf2a00c" providerId="AD" clId="Web-{8BC9FF5B-0F10-3A45-9CE3-3D1B79CA63A7}" dt="2023-05-30T11:45:27.354" v="5" actId="14100"/>
        <pc:sldMkLst>
          <pc:docMk/>
          <pc:sldMk cId="1628344027" sldId="453"/>
        </pc:sldMkLst>
        <pc:picChg chg="add mod">
          <ac:chgData name="Jarolím Veronika" userId="S::jarolim@diamo.cz::b74daf30-b82e-4bdf-91dd-42f2dcf2a00c" providerId="AD" clId="Web-{8BC9FF5B-0F10-3A45-9CE3-3D1B79CA63A7}" dt="2023-05-30T11:45:27.354" v="5" actId="14100"/>
          <ac:picMkLst>
            <pc:docMk/>
            <pc:sldMk cId="1628344027" sldId="453"/>
            <ac:picMk id="3" creationId="{BFDF2BF3-8797-31E9-1E6D-08230E520A37}"/>
          </ac:picMkLst>
        </pc:picChg>
      </pc:sldChg>
    </pc:docChg>
  </pc:docChgLst>
  <pc:docChgLst>
    <pc:chgData name="Prokešová Dana" userId="1e8ffb8c-2717-4487-a828-2220a7e69be2" providerId="ADAL" clId="{CB4246B1-540B-4C61-9878-B8B1B704AD5D}"/>
    <pc:docChg chg="undo redo custSel addSld delSld modSld sldOrd">
      <pc:chgData name="Prokešová Dana" userId="1e8ffb8c-2717-4487-a828-2220a7e69be2" providerId="ADAL" clId="{CB4246B1-540B-4C61-9878-B8B1B704AD5D}" dt="2023-05-31T06:21:14.919" v="1853" actId="47"/>
      <pc:docMkLst>
        <pc:docMk/>
      </pc:docMkLst>
      <pc:sldChg chg="addSp delSp modSp mod">
        <pc:chgData name="Prokešová Dana" userId="1e8ffb8c-2717-4487-a828-2220a7e69be2" providerId="ADAL" clId="{CB4246B1-540B-4C61-9878-B8B1B704AD5D}" dt="2023-05-31T06:17:53.602" v="1825" actId="21"/>
        <pc:sldMkLst>
          <pc:docMk/>
          <pc:sldMk cId="3231034362" sldId="256"/>
        </pc:sldMkLst>
        <pc:spChg chg="mod">
          <ac:chgData name="Prokešová Dana" userId="1e8ffb8c-2717-4487-a828-2220a7e69be2" providerId="ADAL" clId="{CB4246B1-540B-4C61-9878-B8B1B704AD5D}" dt="2023-05-30T05:36:54.396" v="49" actId="20577"/>
          <ac:spMkLst>
            <pc:docMk/>
            <pc:sldMk cId="3231034362" sldId="256"/>
            <ac:spMk id="4" creationId="{00000000-0000-0000-0000-000000000000}"/>
          </ac:spMkLst>
        </pc:spChg>
        <pc:spChg chg="mod">
          <ac:chgData name="Prokešová Dana" userId="1e8ffb8c-2717-4487-a828-2220a7e69be2" providerId="ADAL" clId="{CB4246B1-540B-4C61-9878-B8B1B704AD5D}" dt="2023-05-30T13:23:23.449" v="1434" actId="1076"/>
          <ac:spMkLst>
            <pc:docMk/>
            <pc:sldMk cId="3231034362" sldId="256"/>
            <ac:spMk id="8" creationId="{00000000-0000-0000-0000-000000000000}"/>
          </ac:spMkLst>
        </pc:spChg>
        <pc:picChg chg="add del mod">
          <ac:chgData name="Prokešová Dana" userId="1e8ffb8c-2717-4487-a828-2220a7e69be2" providerId="ADAL" clId="{CB4246B1-540B-4C61-9878-B8B1B704AD5D}" dt="2023-05-31T06:17:53.602" v="1825" actId="21"/>
          <ac:picMkLst>
            <pc:docMk/>
            <pc:sldMk cId="3231034362" sldId="256"/>
            <ac:picMk id="2" creationId="{D7CC00DA-7DAA-492D-E194-A1F685E2C016}"/>
          </ac:picMkLst>
        </pc:picChg>
        <pc:picChg chg="add del mod">
          <ac:chgData name="Prokešová Dana" userId="1e8ffb8c-2717-4487-a828-2220a7e69be2" providerId="ADAL" clId="{CB4246B1-540B-4C61-9878-B8B1B704AD5D}" dt="2023-05-31T06:17:53.602" v="1825" actId="21"/>
          <ac:picMkLst>
            <pc:docMk/>
            <pc:sldMk cId="3231034362" sldId="256"/>
            <ac:picMk id="3" creationId="{9302E3BE-7D44-5893-9427-3A86D175596C}"/>
          </ac:picMkLst>
        </pc:picChg>
        <pc:picChg chg="add del mod">
          <ac:chgData name="Prokešová Dana" userId="1e8ffb8c-2717-4487-a828-2220a7e69be2" providerId="ADAL" clId="{CB4246B1-540B-4C61-9878-B8B1B704AD5D}" dt="2023-05-30T05:43:18.508" v="127" actId="478"/>
          <ac:picMkLst>
            <pc:docMk/>
            <pc:sldMk cId="3231034362" sldId="256"/>
            <ac:picMk id="3" creationId="{CB4E1421-B943-AC6E-787E-5A3462F4EB60}"/>
          </ac:picMkLst>
        </pc:picChg>
        <pc:picChg chg="del">
          <ac:chgData name="Prokešová Dana" userId="1e8ffb8c-2717-4487-a828-2220a7e69be2" providerId="ADAL" clId="{CB4246B1-540B-4C61-9878-B8B1B704AD5D}" dt="2023-05-30T11:18:25.067" v="522" actId="478"/>
          <ac:picMkLst>
            <pc:docMk/>
            <pc:sldMk cId="3231034362" sldId="256"/>
            <ac:picMk id="6" creationId="{00000000-0000-0000-0000-000000000000}"/>
          </ac:picMkLst>
        </pc:picChg>
        <pc:picChg chg="add mod">
          <ac:chgData name="Prokešová Dana" userId="1e8ffb8c-2717-4487-a828-2220a7e69be2" providerId="ADAL" clId="{CB4246B1-540B-4C61-9878-B8B1B704AD5D}" dt="2023-05-30T11:18:52.876" v="524" actId="1076"/>
          <ac:picMkLst>
            <pc:docMk/>
            <pc:sldMk cId="3231034362" sldId="256"/>
            <ac:picMk id="7" creationId="{7C6C848F-F5B8-B8F3-F676-AD133547EB03}"/>
          </ac:picMkLst>
        </pc:picChg>
        <pc:picChg chg="add del mod ord">
          <ac:chgData name="Prokešová Dana" userId="1e8ffb8c-2717-4487-a828-2220a7e69be2" providerId="ADAL" clId="{CB4246B1-540B-4C61-9878-B8B1B704AD5D}" dt="2023-05-30T10:41:34.074" v="373" actId="478"/>
          <ac:picMkLst>
            <pc:docMk/>
            <pc:sldMk cId="3231034362" sldId="256"/>
            <ac:picMk id="10" creationId="{D40F5E9E-1DF9-034F-B356-82E05AB60F16}"/>
          </ac:picMkLst>
        </pc:picChg>
        <pc:picChg chg="add mod ord">
          <ac:chgData name="Prokešová Dana" userId="1e8ffb8c-2717-4487-a828-2220a7e69be2" providerId="ADAL" clId="{CB4246B1-540B-4C61-9878-B8B1B704AD5D}" dt="2023-05-30T11:16:41.864" v="517" actId="29295"/>
          <ac:picMkLst>
            <pc:docMk/>
            <pc:sldMk cId="3231034362" sldId="256"/>
            <ac:picMk id="11" creationId="{D77B09BE-AE4B-0D4E-8BA8-9AD2CF9F9238}"/>
          </ac:picMkLst>
        </pc:picChg>
        <pc:picChg chg="add mod">
          <ac:chgData name="Prokešová Dana" userId="1e8ffb8c-2717-4487-a828-2220a7e69be2" providerId="ADAL" clId="{CB4246B1-540B-4C61-9878-B8B1B704AD5D}" dt="2023-05-30T11:18:31.707" v="523" actId="1076"/>
          <ac:picMkLst>
            <pc:docMk/>
            <pc:sldMk cId="3231034362" sldId="256"/>
            <ac:picMk id="13" creationId="{20668EC0-8213-FA91-7143-2D69BC1DD8A7}"/>
          </ac:picMkLst>
        </pc:picChg>
      </pc:sldChg>
      <pc:sldChg chg="addSp delSp modSp mod">
        <pc:chgData name="Prokešová Dana" userId="1e8ffb8c-2717-4487-a828-2220a7e69be2" providerId="ADAL" clId="{CB4246B1-540B-4C61-9878-B8B1B704AD5D}" dt="2023-05-31T06:21:06.865" v="1852"/>
        <pc:sldMkLst>
          <pc:docMk/>
          <pc:sldMk cId="171887682" sldId="260"/>
        </pc:sldMkLst>
        <pc:spChg chg="add del mod">
          <ac:chgData name="Prokešová Dana" userId="1e8ffb8c-2717-4487-a828-2220a7e69be2" providerId="ADAL" clId="{CB4246B1-540B-4C61-9878-B8B1B704AD5D}" dt="2023-05-30T05:34:09.330" v="9"/>
          <ac:spMkLst>
            <pc:docMk/>
            <pc:sldMk cId="171887682" sldId="260"/>
            <ac:spMk id="2" creationId="{C63D3BEB-669A-82D6-1001-AC3EBCA2DC28}"/>
          </ac:spMkLst>
        </pc:spChg>
        <pc:spChg chg="mod">
          <ac:chgData name="Prokešová Dana" userId="1e8ffb8c-2717-4487-a828-2220a7e69be2" providerId="ADAL" clId="{CB4246B1-540B-4C61-9878-B8B1B704AD5D}" dt="2023-05-31T06:21:00.124" v="1851" actId="20577"/>
          <ac:spMkLst>
            <pc:docMk/>
            <pc:sldMk cId="171887682" sldId="260"/>
            <ac:spMk id="8" creationId="{00000000-0000-0000-0000-000000000000}"/>
          </ac:spMkLst>
        </pc:spChg>
        <pc:spChg chg="del">
          <ac:chgData name="Prokešová Dana" userId="1e8ffb8c-2717-4487-a828-2220a7e69be2" providerId="ADAL" clId="{CB4246B1-540B-4C61-9878-B8B1B704AD5D}" dt="2023-05-30T14:02:12.945" v="1761" actId="478"/>
          <ac:spMkLst>
            <pc:docMk/>
            <pc:sldMk cId="171887682" sldId="260"/>
            <ac:spMk id="16" creationId="{00000000-0000-0000-0000-000000000000}"/>
          </ac:spMkLst>
        </pc:spChg>
        <pc:picChg chg="add mod">
          <ac:chgData name="Prokešová Dana" userId="1e8ffb8c-2717-4487-a828-2220a7e69be2" providerId="ADAL" clId="{CB4246B1-540B-4C61-9878-B8B1B704AD5D}" dt="2023-05-31T06:19:36.835" v="1848" actId="1076"/>
          <ac:picMkLst>
            <pc:docMk/>
            <pc:sldMk cId="171887682" sldId="260"/>
            <ac:picMk id="2" creationId="{B3D7C27F-0E44-CF5A-82F0-20835642867D}"/>
          </ac:picMkLst>
        </pc:picChg>
        <pc:picChg chg="add mod">
          <ac:chgData name="Prokešová Dana" userId="1e8ffb8c-2717-4487-a828-2220a7e69be2" providerId="ADAL" clId="{CB4246B1-540B-4C61-9878-B8B1B704AD5D}" dt="2023-05-31T06:19:27.595" v="1846" actId="1076"/>
          <ac:picMkLst>
            <pc:docMk/>
            <pc:sldMk cId="171887682" sldId="260"/>
            <ac:picMk id="3" creationId="{C34A83BF-C749-9F1B-169E-5C722EABDAFE}"/>
          </ac:picMkLst>
        </pc:picChg>
        <pc:picChg chg="add mod">
          <ac:chgData name="Prokešová Dana" userId="1e8ffb8c-2717-4487-a828-2220a7e69be2" providerId="ADAL" clId="{CB4246B1-540B-4C61-9878-B8B1B704AD5D}" dt="2023-05-31T06:19:33.659" v="1847" actId="1076"/>
          <ac:picMkLst>
            <pc:docMk/>
            <pc:sldMk cId="171887682" sldId="260"/>
            <ac:picMk id="4" creationId="{88F280C5-5A22-5D50-25AE-6B5CB2C7D2F2}"/>
          </ac:picMkLst>
        </pc:picChg>
        <pc:picChg chg="add del mod ord modCrop">
          <ac:chgData name="Prokešová Dana" userId="1e8ffb8c-2717-4487-a828-2220a7e69be2" providerId="ADAL" clId="{CB4246B1-540B-4C61-9878-B8B1B704AD5D}" dt="2023-05-31T06:18:21.517" v="1833" actId="478"/>
          <ac:picMkLst>
            <pc:docMk/>
            <pc:sldMk cId="171887682" sldId="260"/>
            <ac:picMk id="5" creationId="{E46E20F5-7B19-EA3F-896A-80EECDC632B9}"/>
          </ac:picMkLst>
        </pc:picChg>
        <pc:picChg chg="add del mod">
          <ac:chgData name="Prokešová Dana" userId="1e8ffb8c-2717-4487-a828-2220a7e69be2" providerId="ADAL" clId="{CB4246B1-540B-4C61-9878-B8B1B704AD5D}" dt="2023-05-31T06:18:32.505" v="1835"/>
          <ac:picMkLst>
            <pc:docMk/>
            <pc:sldMk cId="171887682" sldId="260"/>
            <ac:picMk id="6" creationId="{46966D09-EE7D-FF85-4539-4557E113571A}"/>
          </ac:picMkLst>
        </pc:picChg>
        <pc:picChg chg="add del mod">
          <ac:chgData name="Prokešová Dana" userId="1e8ffb8c-2717-4487-a828-2220a7e69be2" providerId="ADAL" clId="{CB4246B1-540B-4C61-9878-B8B1B704AD5D}" dt="2023-05-31T06:19:20.992" v="1844"/>
          <ac:picMkLst>
            <pc:docMk/>
            <pc:sldMk cId="171887682" sldId="260"/>
            <ac:picMk id="7" creationId="{BBBCB69D-C005-6292-F2C0-20C8BE1E040C}"/>
          </ac:picMkLst>
        </pc:picChg>
        <pc:picChg chg="add del mod">
          <ac:chgData name="Prokešová Dana" userId="1e8ffb8c-2717-4487-a828-2220a7e69be2" providerId="ADAL" clId="{CB4246B1-540B-4C61-9878-B8B1B704AD5D}" dt="2023-05-31T06:20:57.935" v="1850" actId="478"/>
          <ac:picMkLst>
            <pc:docMk/>
            <pc:sldMk cId="171887682" sldId="260"/>
            <ac:picMk id="9" creationId="{01DD9E17-C405-6270-13EA-6AEF450550C6}"/>
          </ac:picMkLst>
        </pc:picChg>
        <pc:picChg chg="add mod">
          <ac:chgData name="Prokešová Dana" userId="1e8ffb8c-2717-4487-a828-2220a7e69be2" providerId="ADAL" clId="{CB4246B1-540B-4C61-9878-B8B1B704AD5D}" dt="2023-05-31T06:21:06.865" v="1852"/>
          <ac:picMkLst>
            <pc:docMk/>
            <pc:sldMk cId="171887682" sldId="260"/>
            <ac:picMk id="10" creationId="{D1D51A49-60FC-C70D-B19F-23381B4D3396}"/>
          </ac:picMkLst>
        </pc:picChg>
      </pc:sldChg>
      <pc:sldChg chg="del">
        <pc:chgData name="Prokešová Dana" userId="1e8ffb8c-2717-4487-a828-2220a7e69be2" providerId="ADAL" clId="{CB4246B1-540B-4C61-9878-B8B1B704AD5D}" dt="2023-05-30T05:33:48.251" v="5" actId="47"/>
        <pc:sldMkLst>
          <pc:docMk/>
          <pc:sldMk cId="3133182494" sldId="262"/>
        </pc:sldMkLst>
      </pc:sldChg>
      <pc:sldChg chg="addSp delSp modSp del mod">
        <pc:chgData name="Prokešová Dana" userId="1e8ffb8c-2717-4487-a828-2220a7e69be2" providerId="ADAL" clId="{CB4246B1-540B-4C61-9878-B8B1B704AD5D}" dt="2023-05-30T05:34:51.878" v="13" actId="47"/>
        <pc:sldMkLst>
          <pc:docMk/>
          <pc:sldMk cId="34766655" sldId="303"/>
        </pc:sldMkLst>
        <pc:spChg chg="del">
          <ac:chgData name="Prokešová Dana" userId="1e8ffb8c-2717-4487-a828-2220a7e69be2" providerId="ADAL" clId="{CB4246B1-540B-4C61-9878-B8B1B704AD5D}" dt="2023-05-30T05:32:23.137" v="3" actId="478"/>
          <ac:spMkLst>
            <pc:docMk/>
            <pc:sldMk cId="34766655" sldId="303"/>
            <ac:spMk id="6" creationId="{C0BC927F-75EC-4292-AFEB-A360D0919987}"/>
          </ac:spMkLst>
        </pc:spChg>
        <pc:spChg chg="add del mod">
          <ac:chgData name="Prokešová Dana" userId="1e8ffb8c-2717-4487-a828-2220a7e69be2" providerId="ADAL" clId="{CB4246B1-540B-4C61-9878-B8B1B704AD5D}" dt="2023-05-30T05:32:26.442" v="4" actId="478"/>
          <ac:spMkLst>
            <pc:docMk/>
            <pc:sldMk cId="34766655" sldId="303"/>
            <ac:spMk id="7" creationId="{4DA0D3C1-EEB0-3CFB-ADE1-8829A2979952}"/>
          </ac:spMkLst>
        </pc:spChg>
        <pc:spChg chg="add del mod">
          <ac:chgData name="Prokešová Dana" userId="1e8ffb8c-2717-4487-a828-2220a7e69be2" providerId="ADAL" clId="{CB4246B1-540B-4C61-9878-B8B1B704AD5D}" dt="2023-05-30T05:34:06.764" v="7"/>
          <ac:spMkLst>
            <pc:docMk/>
            <pc:sldMk cId="34766655" sldId="303"/>
            <ac:spMk id="8" creationId="{3C897D33-E3A7-2FF6-32B5-D59EA9604F12}"/>
          </ac:spMkLst>
        </pc:spChg>
        <pc:spChg chg="mod">
          <ac:chgData name="Prokešová Dana" userId="1e8ffb8c-2717-4487-a828-2220a7e69be2" providerId="ADAL" clId="{CB4246B1-540B-4C61-9878-B8B1B704AD5D}" dt="2023-05-30T05:32:08.740" v="1" actId="2711"/>
          <ac:spMkLst>
            <pc:docMk/>
            <pc:sldMk cId="34766655" sldId="303"/>
            <ac:spMk id="9" creationId="{ADA2778E-2D7A-A181-B188-F6337AE387BB}"/>
          </ac:spMkLst>
        </pc:spChg>
        <pc:picChg chg="del">
          <ac:chgData name="Prokešová Dana" userId="1e8ffb8c-2717-4487-a828-2220a7e69be2" providerId="ADAL" clId="{CB4246B1-540B-4C61-9878-B8B1B704AD5D}" dt="2023-05-30T05:32:20.419" v="2" actId="478"/>
          <ac:picMkLst>
            <pc:docMk/>
            <pc:sldMk cId="34766655" sldId="303"/>
            <ac:picMk id="5" creationId="{5F750461-4B71-9B59-7907-1B648FABD5E5}"/>
          </ac:picMkLst>
        </pc:picChg>
      </pc:sldChg>
      <pc:sldChg chg="delSp add del mod ord">
        <pc:chgData name="Prokešová Dana" userId="1e8ffb8c-2717-4487-a828-2220a7e69be2" providerId="ADAL" clId="{CB4246B1-540B-4C61-9878-B8B1B704AD5D}" dt="2023-05-30T10:32:00.256" v="172" actId="47"/>
        <pc:sldMkLst>
          <pc:docMk/>
          <pc:sldMk cId="410634791" sldId="404"/>
        </pc:sldMkLst>
        <pc:picChg chg="del">
          <ac:chgData name="Prokešová Dana" userId="1e8ffb8c-2717-4487-a828-2220a7e69be2" providerId="ADAL" clId="{CB4246B1-540B-4C61-9878-B8B1B704AD5D}" dt="2023-05-30T10:31:42.472" v="171" actId="478"/>
          <ac:picMkLst>
            <pc:docMk/>
            <pc:sldMk cId="410634791" sldId="404"/>
            <ac:picMk id="2" creationId="{9A922EAE-69A1-048A-EAF6-0E3055555CC4}"/>
          </ac:picMkLst>
        </pc:picChg>
      </pc:sldChg>
      <pc:sldChg chg="addSp delSp modSp add del mod ord">
        <pc:chgData name="Prokešová Dana" userId="1e8ffb8c-2717-4487-a828-2220a7e69be2" providerId="ADAL" clId="{CB4246B1-540B-4C61-9878-B8B1B704AD5D}" dt="2023-05-30T13:18:08.686" v="1419" actId="47"/>
        <pc:sldMkLst>
          <pc:docMk/>
          <pc:sldMk cId="3605909499" sldId="446"/>
        </pc:sldMkLst>
        <pc:spChg chg="mod">
          <ac:chgData name="Prokešová Dana" userId="1e8ffb8c-2717-4487-a828-2220a7e69be2" providerId="ADAL" clId="{CB4246B1-540B-4C61-9878-B8B1B704AD5D}" dt="2023-05-30T11:26:04.363" v="575" actId="2711"/>
          <ac:spMkLst>
            <pc:docMk/>
            <pc:sldMk cId="3605909499" sldId="446"/>
            <ac:spMk id="6" creationId="{2BEB8328-E362-D289-D6B1-FD1D940654EB}"/>
          </ac:spMkLst>
        </pc:spChg>
        <pc:spChg chg="del mod">
          <ac:chgData name="Prokešová Dana" userId="1e8ffb8c-2717-4487-a828-2220a7e69be2" providerId="ADAL" clId="{CB4246B1-540B-4C61-9878-B8B1B704AD5D}" dt="2023-05-30T10:46:12.226" v="402"/>
          <ac:spMkLst>
            <pc:docMk/>
            <pc:sldMk cId="3605909499" sldId="446"/>
            <ac:spMk id="8" creationId="{189F94DD-EBB7-60C8-3988-1CF695159BDF}"/>
          </ac:spMkLst>
        </pc:spChg>
        <pc:spChg chg="add del mod">
          <ac:chgData name="Prokešová Dana" userId="1e8ffb8c-2717-4487-a828-2220a7e69be2" providerId="ADAL" clId="{CB4246B1-540B-4C61-9878-B8B1B704AD5D}" dt="2023-05-30T10:47:05.051" v="409" actId="478"/>
          <ac:spMkLst>
            <pc:docMk/>
            <pc:sldMk cId="3605909499" sldId="446"/>
            <ac:spMk id="9" creationId="{5DBB8839-6454-D3EE-1F24-493BC68751E5}"/>
          </ac:spMkLst>
        </pc:spChg>
        <pc:spChg chg="add mod">
          <ac:chgData name="Prokešová Dana" userId="1e8ffb8c-2717-4487-a828-2220a7e69be2" providerId="ADAL" clId="{CB4246B1-540B-4C61-9878-B8B1B704AD5D}" dt="2023-05-30T11:25:56.804" v="574" actId="2711"/>
          <ac:spMkLst>
            <pc:docMk/>
            <pc:sldMk cId="3605909499" sldId="446"/>
            <ac:spMk id="14" creationId="{3D23D24D-5523-4121-CE41-F8533652AE36}"/>
          </ac:spMkLst>
        </pc:spChg>
        <pc:spChg chg="del">
          <ac:chgData name="Prokešová Dana" userId="1e8ffb8c-2717-4487-a828-2220a7e69be2" providerId="ADAL" clId="{CB4246B1-540B-4C61-9878-B8B1B704AD5D}" dt="2023-05-30T10:46:14.846" v="404" actId="478"/>
          <ac:spMkLst>
            <pc:docMk/>
            <pc:sldMk cId="3605909499" sldId="446"/>
            <ac:spMk id="15" creationId="{046C67CF-2271-5F09-F06F-A76F4C9975E1}"/>
          </ac:spMkLst>
        </pc:spChg>
        <pc:spChg chg="add mod">
          <ac:chgData name="Prokešová Dana" userId="1e8ffb8c-2717-4487-a828-2220a7e69be2" providerId="ADAL" clId="{CB4246B1-540B-4C61-9878-B8B1B704AD5D}" dt="2023-05-30T11:25:53.213" v="573" actId="14100"/>
          <ac:spMkLst>
            <pc:docMk/>
            <pc:sldMk cId="3605909499" sldId="446"/>
            <ac:spMk id="16" creationId="{7B0516CA-4A01-FFEF-F4D5-1581FD896EC6}"/>
          </ac:spMkLst>
        </pc:spChg>
        <pc:picChg chg="del">
          <ac:chgData name="Prokešová Dana" userId="1e8ffb8c-2717-4487-a828-2220a7e69be2" providerId="ADAL" clId="{CB4246B1-540B-4C61-9878-B8B1B704AD5D}" dt="2023-05-30T11:45:04.272" v="605" actId="478"/>
          <ac:picMkLst>
            <pc:docMk/>
            <pc:sldMk cId="3605909499" sldId="446"/>
            <ac:picMk id="4" creationId="{00000000-0000-0000-0000-000000000000}"/>
          </ac:picMkLst>
        </pc:picChg>
        <pc:picChg chg="add del">
          <ac:chgData name="Prokešová Dana" userId="1e8ffb8c-2717-4487-a828-2220a7e69be2" providerId="ADAL" clId="{CB4246B1-540B-4C61-9878-B8B1B704AD5D}" dt="2023-05-30T10:16:54.228" v="142" actId="22"/>
          <ac:picMkLst>
            <pc:docMk/>
            <pc:sldMk cId="3605909499" sldId="446"/>
            <ac:picMk id="5" creationId="{E2CD12BD-2382-95CF-EBC5-34296797F82A}"/>
          </ac:picMkLst>
        </pc:picChg>
        <pc:picChg chg="del">
          <ac:chgData name="Prokešová Dana" userId="1e8ffb8c-2717-4487-a828-2220a7e69be2" providerId="ADAL" clId="{CB4246B1-540B-4C61-9878-B8B1B704AD5D}" dt="2023-05-30T10:46:13.867" v="403" actId="478"/>
          <ac:picMkLst>
            <pc:docMk/>
            <pc:sldMk cId="3605909499" sldId="446"/>
            <ac:picMk id="11" creationId="{07183532-2774-2C9F-4352-6734CC4C7E15}"/>
          </ac:picMkLst>
        </pc:picChg>
        <pc:picChg chg="add mod">
          <ac:chgData name="Prokešová Dana" userId="1e8ffb8c-2717-4487-a828-2220a7e69be2" providerId="ADAL" clId="{CB4246B1-540B-4C61-9878-B8B1B704AD5D}" dt="2023-05-30T11:13:49.177" v="494" actId="14100"/>
          <ac:picMkLst>
            <pc:docMk/>
            <pc:sldMk cId="3605909499" sldId="446"/>
            <ac:picMk id="12" creationId="{BDB879B5-76ED-B0FA-71BF-8A74317C7A78}"/>
          </ac:picMkLst>
        </pc:picChg>
        <pc:picChg chg="add mod ord">
          <ac:chgData name="Prokešová Dana" userId="1e8ffb8c-2717-4487-a828-2220a7e69be2" providerId="ADAL" clId="{CB4246B1-540B-4C61-9878-B8B1B704AD5D}" dt="2023-05-30T11:06:12.530" v="470" actId="1076"/>
          <ac:picMkLst>
            <pc:docMk/>
            <pc:sldMk cId="3605909499" sldId="446"/>
            <ac:picMk id="13" creationId="{5DC543D4-BEF0-C976-6D13-FEF8A6E2C972}"/>
          </ac:picMkLst>
        </pc:picChg>
        <pc:picChg chg="add mod">
          <ac:chgData name="Prokešová Dana" userId="1e8ffb8c-2717-4487-a828-2220a7e69be2" providerId="ADAL" clId="{CB4246B1-540B-4C61-9878-B8B1B704AD5D}" dt="2023-05-30T11:45:10.791" v="606"/>
          <ac:picMkLst>
            <pc:docMk/>
            <pc:sldMk cId="3605909499" sldId="446"/>
            <ac:picMk id="17" creationId="{F0A997C5-A563-1CA9-5473-83054BAA9743}"/>
          </ac:picMkLst>
        </pc:picChg>
      </pc:sldChg>
      <pc:sldChg chg="addSp delSp modSp add mod ord modClrScheme chgLayout">
        <pc:chgData name="Prokešová Dana" userId="1e8ffb8c-2717-4487-a828-2220a7e69be2" providerId="ADAL" clId="{CB4246B1-540B-4C61-9878-B8B1B704AD5D}" dt="2023-05-31T06:17:06.563" v="1821" actId="2711"/>
        <pc:sldMkLst>
          <pc:docMk/>
          <pc:sldMk cId="640566872" sldId="447"/>
        </pc:sldMkLst>
        <pc:spChg chg="del">
          <ac:chgData name="Prokešová Dana" userId="1e8ffb8c-2717-4487-a828-2220a7e69be2" providerId="ADAL" clId="{CB4246B1-540B-4C61-9878-B8B1B704AD5D}" dt="2023-05-30T10:17:10.785" v="147" actId="478"/>
          <ac:spMkLst>
            <pc:docMk/>
            <pc:sldMk cId="640566872" sldId="447"/>
            <ac:spMk id="6" creationId="{2BEB8328-E362-D289-D6B1-FD1D940654EB}"/>
          </ac:spMkLst>
        </pc:spChg>
        <pc:spChg chg="add del mod">
          <ac:chgData name="Prokešová Dana" userId="1e8ffb8c-2717-4487-a828-2220a7e69be2" providerId="ADAL" clId="{CB4246B1-540B-4C61-9878-B8B1B704AD5D}" dt="2023-05-30T10:17:10.785" v="147" actId="478"/>
          <ac:spMkLst>
            <pc:docMk/>
            <pc:sldMk cId="640566872" sldId="447"/>
            <ac:spMk id="7" creationId="{AECE18A3-9175-40E3-BA6C-5E5478F904E4}"/>
          </ac:spMkLst>
        </pc:spChg>
        <pc:spChg chg="del">
          <ac:chgData name="Prokešová Dana" userId="1e8ffb8c-2717-4487-a828-2220a7e69be2" providerId="ADAL" clId="{CB4246B1-540B-4C61-9878-B8B1B704AD5D}" dt="2023-05-30T10:17:08.809" v="146" actId="478"/>
          <ac:spMkLst>
            <pc:docMk/>
            <pc:sldMk cId="640566872" sldId="447"/>
            <ac:spMk id="8" creationId="{189F94DD-EBB7-60C8-3988-1CF695159BDF}"/>
          </ac:spMkLst>
        </pc:spChg>
        <pc:spChg chg="add del mod">
          <ac:chgData name="Prokešová Dana" userId="1e8ffb8c-2717-4487-a828-2220a7e69be2" providerId="ADAL" clId="{CB4246B1-540B-4C61-9878-B8B1B704AD5D}" dt="2023-05-30T10:17:12.250" v="148" actId="478"/>
          <ac:spMkLst>
            <pc:docMk/>
            <pc:sldMk cId="640566872" sldId="447"/>
            <ac:spMk id="10" creationId="{17AF2E4C-D976-587F-97B5-2E1A44EF4DC8}"/>
          </ac:spMkLst>
        </pc:spChg>
        <pc:spChg chg="del">
          <ac:chgData name="Prokešová Dana" userId="1e8ffb8c-2717-4487-a828-2220a7e69be2" providerId="ADAL" clId="{CB4246B1-540B-4C61-9878-B8B1B704AD5D}" dt="2023-05-30T10:17:07.015" v="145" actId="478"/>
          <ac:spMkLst>
            <pc:docMk/>
            <pc:sldMk cId="640566872" sldId="447"/>
            <ac:spMk id="15" creationId="{046C67CF-2271-5F09-F06F-A76F4C9975E1}"/>
          </ac:spMkLst>
        </pc:spChg>
        <pc:spChg chg="add del mod">
          <ac:chgData name="Prokešová Dana" userId="1e8ffb8c-2717-4487-a828-2220a7e69be2" providerId="ADAL" clId="{CB4246B1-540B-4C61-9878-B8B1B704AD5D}" dt="2023-05-30T10:17:32.044" v="153" actId="26606"/>
          <ac:spMkLst>
            <pc:docMk/>
            <pc:sldMk cId="640566872" sldId="447"/>
            <ac:spMk id="17" creationId="{5D79A7C4-B85B-3955-6FB9-633A9E921C64}"/>
          </ac:spMkLst>
        </pc:spChg>
        <pc:spChg chg="add del">
          <ac:chgData name="Prokešová Dana" userId="1e8ffb8c-2717-4487-a828-2220a7e69be2" providerId="ADAL" clId="{CB4246B1-540B-4C61-9878-B8B1B704AD5D}" dt="2023-05-30T10:18:12.221" v="159" actId="22"/>
          <ac:spMkLst>
            <pc:docMk/>
            <pc:sldMk cId="640566872" sldId="447"/>
            <ac:spMk id="18" creationId="{4EF9BF88-4756-89E9-50C7-B23CCEA5534D}"/>
          </ac:spMkLst>
        </pc:spChg>
        <pc:spChg chg="add del mod">
          <ac:chgData name="Prokešová Dana" userId="1e8ffb8c-2717-4487-a828-2220a7e69be2" providerId="ADAL" clId="{CB4246B1-540B-4C61-9878-B8B1B704AD5D}" dt="2023-05-30T10:17:32.044" v="153" actId="26606"/>
          <ac:spMkLst>
            <pc:docMk/>
            <pc:sldMk cId="640566872" sldId="447"/>
            <ac:spMk id="19" creationId="{F7A5F3D8-36F4-A5F1-4168-3A626F951812}"/>
          </ac:spMkLst>
        </pc:spChg>
        <pc:spChg chg="add mod">
          <ac:chgData name="Prokešová Dana" userId="1e8ffb8c-2717-4487-a828-2220a7e69be2" providerId="ADAL" clId="{CB4246B1-540B-4C61-9878-B8B1B704AD5D}" dt="2023-05-31T06:17:06.563" v="1821" actId="2711"/>
          <ac:spMkLst>
            <pc:docMk/>
            <pc:sldMk cId="640566872" sldId="447"/>
            <ac:spMk id="30" creationId="{C44DF464-7558-821F-B3DA-DEE213A4D48C}"/>
          </ac:spMkLst>
        </pc:spChg>
        <pc:spChg chg="add mod">
          <ac:chgData name="Prokešová Dana" userId="1e8ffb8c-2717-4487-a828-2220a7e69be2" providerId="ADAL" clId="{CB4246B1-540B-4C61-9878-B8B1B704AD5D}" dt="2023-05-31T06:17:06.563" v="1821" actId="2711"/>
          <ac:spMkLst>
            <pc:docMk/>
            <pc:sldMk cId="640566872" sldId="447"/>
            <ac:spMk id="31" creationId="{78E3DBA7-526D-0602-1892-8648511C20F9}"/>
          </ac:spMkLst>
        </pc:spChg>
        <pc:picChg chg="del">
          <ac:chgData name="Prokešová Dana" userId="1e8ffb8c-2717-4487-a828-2220a7e69be2" providerId="ADAL" clId="{CB4246B1-540B-4C61-9878-B8B1B704AD5D}" dt="2023-05-30T10:17:06.056" v="144" actId="478"/>
          <ac:picMkLst>
            <pc:docMk/>
            <pc:sldMk cId="640566872" sldId="447"/>
            <ac:picMk id="2" creationId="{9A922EAE-69A1-048A-EAF6-0E3055555CC4}"/>
          </ac:picMkLst>
        </pc:picChg>
        <pc:picChg chg="del">
          <ac:chgData name="Prokešová Dana" userId="1e8ffb8c-2717-4487-a828-2220a7e69be2" providerId="ADAL" clId="{CB4246B1-540B-4C61-9878-B8B1B704AD5D}" dt="2023-05-30T10:17:10.785" v="147" actId="478"/>
          <ac:picMkLst>
            <pc:docMk/>
            <pc:sldMk cId="640566872" sldId="447"/>
            <ac:picMk id="4" creationId="{00000000-0000-0000-0000-000000000000}"/>
          </ac:picMkLst>
        </pc:picChg>
        <pc:picChg chg="add del mod">
          <ac:chgData name="Prokešová Dana" userId="1e8ffb8c-2717-4487-a828-2220a7e69be2" providerId="ADAL" clId="{CB4246B1-540B-4C61-9878-B8B1B704AD5D}" dt="2023-05-30T10:17:32.693" v="154" actId="22"/>
          <ac:picMkLst>
            <pc:docMk/>
            <pc:sldMk cId="640566872" sldId="447"/>
            <ac:picMk id="12" creationId="{334A68B1-1C90-5A88-7957-FF8B485DAA83}"/>
          </ac:picMkLst>
        </pc:picChg>
        <pc:picChg chg="add del mod">
          <ac:chgData name="Prokešová Dana" userId="1e8ffb8c-2717-4487-a828-2220a7e69be2" providerId="ADAL" clId="{CB4246B1-540B-4C61-9878-B8B1B704AD5D}" dt="2023-05-30T10:17:46.263" v="157" actId="478"/>
          <ac:picMkLst>
            <pc:docMk/>
            <pc:sldMk cId="640566872" sldId="447"/>
            <ac:picMk id="14" creationId="{A2CCDC6E-156E-43F6-E740-87951FFC350D}"/>
          </ac:picMkLst>
        </pc:picChg>
        <pc:picChg chg="add del">
          <ac:chgData name="Prokešová Dana" userId="1e8ffb8c-2717-4487-a828-2220a7e69be2" providerId="ADAL" clId="{CB4246B1-540B-4C61-9878-B8B1B704AD5D}" dt="2023-05-30T10:18:59.925" v="161" actId="22"/>
          <ac:picMkLst>
            <pc:docMk/>
            <pc:sldMk cId="640566872" sldId="447"/>
            <ac:picMk id="21" creationId="{F1643F01-2DFC-9587-3FCC-6F60D81E753B}"/>
          </ac:picMkLst>
        </pc:picChg>
        <pc:picChg chg="add mod">
          <ac:chgData name="Prokešová Dana" userId="1e8ffb8c-2717-4487-a828-2220a7e69be2" providerId="ADAL" clId="{CB4246B1-540B-4C61-9878-B8B1B704AD5D}" dt="2023-05-30T10:29:06.126" v="162"/>
          <ac:picMkLst>
            <pc:docMk/>
            <pc:sldMk cId="640566872" sldId="447"/>
            <ac:picMk id="22" creationId="{498AB6AF-5078-E842-438F-8E0AF56A2AB0}"/>
          </ac:picMkLst>
        </pc:picChg>
        <pc:picChg chg="add del mod">
          <ac:chgData name="Prokešová Dana" userId="1e8ffb8c-2717-4487-a828-2220a7e69be2" providerId="ADAL" clId="{CB4246B1-540B-4C61-9878-B8B1B704AD5D}" dt="2023-05-30T12:18:47.878" v="1049" actId="478"/>
          <ac:picMkLst>
            <pc:docMk/>
            <pc:sldMk cId="640566872" sldId="447"/>
            <ac:picMk id="24" creationId="{7B5DA99F-23BD-8483-E69A-5F06EA00673D}"/>
          </ac:picMkLst>
        </pc:picChg>
        <pc:picChg chg="add del mod">
          <ac:chgData name="Prokešová Dana" userId="1e8ffb8c-2717-4487-a828-2220a7e69be2" providerId="ADAL" clId="{CB4246B1-540B-4C61-9878-B8B1B704AD5D}" dt="2023-05-30T12:18:48.709" v="1050" actId="478"/>
          <ac:picMkLst>
            <pc:docMk/>
            <pc:sldMk cId="640566872" sldId="447"/>
            <ac:picMk id="26" creationId="{C3824D06-B515-F870-281E-C549C83B8CBD}"/>
          </ac:picMkLst>
        </pc:picChg>
        <pc:picChg chg="add mod">
          <ac:chgData name="Prokešová Dana" userId="1e8ffb8c-2717-4487-a828-2220a7e69be2" providerId="ADAL" clId="{CB4246B1-540B-4C61-9878-B8B1B704AD5D}" dt="2023-05-30T13:40:45.660" v="1599" actId="1076"/>
          <ac:picMkLst>
            <pc:docMk/>
            <pc:sldMk cId="640566872" sldId="447"/>
            <ac:picMk id="28" creationId="{4D3B5495-9879-3D96-445C-9B084DE1FC47}"/>
          </ac:picMkLst>
        </pc:picChg>
        <pc:picChg chg="add mod">
          <ac:chgData name="Prokešová Dana" userId="1e8ffb8c-2717-4487-a828-2220a7e69be2" providerId="ADAL" clId="{CB4246B1-540B-4C61-9878-B8B1B704AD5D}" dt="2023-05-30T13:40:48.973" v="1600" actId="1076"/>
          <ac:picMkLst>
            <pc:docMk/>
            <pc:sldMk cId="640566872" sldId="447"/>
            <ac:picMk id="29" creationId="{DA3AE132-BD6C-3EE1-5E4D-CCE2484E703C}"/>
          </ac:picMkLst>
        </pc:picChg>
        <pc:cxnChg chg="del">
          <ac:chgData name="Prokešová Dana" userId="1e8ffb8c-2717-4487-a828-2220a7e69be2" providerId="ADAL" clId="{CB4246B1-540B-4C61-9878-B8B1B704AD5D}" dt="2023-05-30T10:17:10.785" v="147" actId="478"/>
          <ac:cxnSpMkLst>
            <pc:docMk/>
            <pc:sldMk cId="640566872" sldId="447"/>
            <ac:cxnSpMk id="3" creationId="{8EBCEC21-8791-D5B9-6D1F-FDDDD895E796}"/>
          </ac:cxnSpMkLst>
        </pc:cxnChg>
      </pc:sldChg>
      <pc:sldChg chg="add del ord">
        <pc:chgData name="Prokešová Dana" userId="1e8ffb8c-2717-4487-a828-2220a7e69be2" providerId="ADAL" clId="{CB4246B1-540B-4C61-9878-B8B1B704AD5D}" dt="2023-05-30T05:44:56.463" v="136" actId="47"/>
        <pc:sldMkLst>
          <pc:docMk/>
          <pc:sldMk cId="3927361467" sldId="447"/>
        </pc:sldMkLst>
      </pc:sldChg>
      <pc:sldChg chg="addSp delSp modSp add del mod">
        <pc:chgData name="Prokešová Dana" userId="1e8ffb8c-2717-4487-a828-2220a7e69be2" providerId="ADAL" clId="{CB4246B1-540B-4C61-9878-B8B1B704AD5D}" dt="2023-05-30T10:15:52.193" v="140" actId="47"/>
        <pc:sldMkLst>
          <pc:docMk/>
          <pc:sldMk cId="861667532" sldId="448"/>
        </pc:sldMkLst>
        <pc:spChg chg="add del mod">
          <ac:chgData name="Prokešová Dana" userId="1e8ffb8c-2717-4487-a828-2220a7e69be2" providerId="ADAL" clId="{CB4246B1-540B-4C61-9878-B8B1B704AD5D}" dt="2023-05-30T05:40:45.757" v="100" actId="478"/>
          <ac:spMkLst>
            <pc:docMk/>
            <pc:sldMk cId="861667532" sldId="448"/>
            <ac:spMk id="5" creationId="{8DDA2287-184F-89A1-624C-4C127FD3E132}"/>
          </ac:spMkLst>
        </pc:spChg>
        <pc:spChg chg="mod">
          <ac:chgData name="Prokešová Dana" userId="1e8ffb8c-2717-4487-a828-2220a7e69be2" providerId="ADAL" clId="{CB4246B1-540B-4C61-9878-B8B1B704AD5D}" dt="2023-05-30T05:41:36.291" v="120" actId="403"/>
          <ac:spMkLst>
            <pc:docMk/>
            <pc:sldMk cId="861667532" sldId="448"/>
            <ac:spMk id="6" creationId="{2BEB8328-E362-D289-D6B1-FD1D940654EB}"/>
          </ac:spMkLst>
        </pc:spChg>
        <pc:spChg chg="del mod">
          <ac:chgData name="Prokešová Dana" userId="1e8ffb8c-2717-4487-a828-2220a7e69be2" providerId="ADAL" clId="{CB4246B1-540B-4C61-9878-B8B1B704AD5D}" dt="2023-05-30T05:40:34.252" v="98" actId="478"/>
          <ac:spMkLst>
            <pc:docMk/>
            <pc:sldMk cId="861667532" sldId="448"/>
            <ac:spMk id="8" creationId="{189F94DD-EBB7-60C8-3988-1CF695159BDF}"/>
          </ac:spMkLst>
        </pc:spChg>
        <pc:spChg chg="del">
          <ac:chgData name="Prokešová Dana" userId="1e8ffb8c-2717-4487-a828-2220a7e69be2" providerId="ADAL" clId="{CB4246B1-540B-4C61-9878-B8B1B704AD5D}" dt="2023-05-30T05:40:32.031" v="96" actId="478"/>
          <ac:spMkLst>
            <pc:docMk/>
            <pc:sldMk cId="861667532" sldId="448"/>
            <ac:spMk id="15" creationId="{046C67CF-2271-5F09-F06F-A76F4C9975E1}"/>
          </ac:spMkLst>
        </pc:spChg>
        <pc:picChg chg="del">
          <ac:chgData name="Prokešová Dana" userId="1e8ffb8c-2717-4487-a828-2220a7e69be2" providerId="ADAL" clId="{CB4246B1-540B-4C61-9878-B8B1B704AD5D}" dt="2023-05-30T05:40:28.427" v="95" actId="478"/>
          <ac:picMkLst>
            <pc:docMk/>
            <pc:sldMk cId="861667532" sldId="448"/>
            <ac:picMk id="11" creationId="{07183532-2774-2C9F-4352-6734CC4C7E15}"/>
          </ac:picMkLst>
        </pc:picChg>
        <pc:cxnChg chg="mod">
          <ac:chgData name="Prokešová Dana" userId="1e8ffb8c-2717-4487-a828-2220a7e69be2" providerId="ADAL" clId="{CB4246B1-540B-4C61-9878-B8B1B704AD5D}" dt="2023-05-30T05:41:42.281" v="121" actId="1076"/>
          <ac:cxnSpMkLst>
            <pc:docMk/>
            <pc:sldMk cId="861667532" sldId="448"/>
            <ac:cxnSpMk id="2" creationId="{83C66C5A-57AC-E418-1886-2CEEE2799502}"/>
          </ac:cxnSpMkLst>
        </pc:cxnChg>
      </pc:sldChg>
      <pc:sldChg chg="addSp delSp modSp add del mod ord">
        <pc:chgData name="Prokešová Dana" userId="1e8ffb8c-2717-4487-a828-2220a7e69be2" providerId="ADAL" clId="{CB4246B1-540B-4C61-9878-B8B1B704AD5D}" dt="2023-05-30T11:40:36.632" v="581" actId="47"/>
        <pc:sldMkLst>
          <pc:docMk/>
          <pc:sldMk cId="3918910533" sldId="448"/>
        </pc:sldMkLst>
        <pc:spChg chg="add mod">
          <ac:chgData name="Prokešová Dana" userId="1e8ffb8c-2717-4487-a828-2220a7e69be2" providerId="ADAL" clId="{CB4246B1-540B-4C61-9878-B8B1B704AD5D}" dt="2023-05-30T11:25:32.006" v="570" actId="403"/>
          <ac:spMkLst>
            <pc:docMk/>
            <pc:sldMk cId="3918910533" sldId="448"/>
            <ac:spMk id="10" creationId="{2A35D35C-7E69-EC80-6461-AAA69C6FD9E7}"/>
          </ac:spMkLst>
        </pc:spChg>
        <pc:picChg chg="add del mod">
          <ac:chgData name="Prokešová Dana" userId="1e8ffb8c-2717-4487-a828-2220a7e69be2" providerId="ADAL" clId="{CB4246B1-540B-4C61-9878-B8B1B704AD5D}" dt="2023-05-30T10:38:36.151" v="178" actId="478"/>
          <ac:picMkLst>
            <pc:docMk/>
            <pc:sldMk cId="3918910533" sldId="448"/>
            <ac:picMk id="3" creationId="{F7149C53-3DD6-0E53-AA00-53C8AE915B43}"/>
          </ac:picMkLst>
        </pc:picChg>
        <pc:picChg chg="add del mod">
          <ac:chgData name="Prokešová Dana" userId="1e8ffb8c-2717-4487-a828-2220a7e69be2" providerId="ADAL" clId="{CB4246B1-540B-4C61-9878-B8B1B704AD5D}" dt="2023-05-30T11:19:40.046" v="525" actId="478"/>
          <ac:picMkLst>
            <pc:docMk/>
            <pc:sldMk cId="3918910533" sldId="448"/>
            <ac:picMk id="5" creationId="{CF9A4B5A-BDFD-4630-A03E-2B22EAF897D6}"/>
          </ac:picMkLst>
        </pc:picChg>
        <pc:picChg chg="add del mod">
          <ac:chgData name="Prokešová Dana" userId="1e8ffb8c-2717-4487-a828-2220a7e69be2" providerId="ADAL" clId="{CB4246B1-540B-4C61-9878-B8B1B704AD5D}" dt="2023-05-30T11:22:13.525" v="534" actId="478"/>
          <ac:picMkLst>
            <pc:docMk/>
            <pc:sldMk cId="3918910533" sldId="448"/>
            <ac:picMk id="7" creationId="{30CE8F5C-F6DE-3958-A1C5-43C7D3378D68}"/>
          </ac:picMkLst>
        </pc:picChg>
        <pc:picChg chg="add mod">
          <ac:chgData name="Prokešová Dana" userId="1e8ffb8c-2717-4487-a828-2220a7e69be2" providerId="ADAL" clId="{CB4246B1-540B-4C61-9878-B8B1B704AD5D}" dt="2023-05-30T11:22:18.605" v="537" actId="962"/>
          <ac:picMkLst>
            <pc:docMk/>
            <pc:sldMk cId="3918910533" sldId="448"/>
            <ac:picMk id="9" creationId="{F45FBFB0-536E-959C-F64C-A125130E7C0C}"/>
          </ac:picMkLst>
        </pc:picChg>
        <pc:picChg chg="del">
          <ac:chgData name="Prokešová Dana" userId="1e8ffb8c-2717-4487-a828-2220a7e69be2" providerId="ADAL" clId="{CB4246B1-540B-4C61-9878-B8B1B704AD5D}" dt="2023-05-30T10:38:21.815" v="174" actId="478"/>
          <ac:picMkLst>
            <pc:docMk/>
            <pc:sldMk cId="3918910533" sldId="448"/>
            <ac:picMk id="24" creationId="{7B5DA99F-23BD-8483-E69A-5F06EA00673D}"/>
          </ac:picMkLst>
        </pc:picChg>
      </pc:sldChg>
      <pc:sldChg chg="addSp delSp modSp add del mod ord">
        <pc:chgData name="Prokešová Dana" userId="1e8ffb8c-2717-4487-a828-2220a7e69be2" providerId="ADAL" clId="{CB4246B1-540B-4C61-9878-B8B1B704AD5D}" dt="2023-05-30T13:03:31.396" v="1387" actId="47"/>
        <pc:sldMkLst>
          <pc:docMk/>
          <pc:sldMk cId="3220650944" sldId="449"/>
        </pc:sldMkLst>
        <pc:spChg chg="add del mod">
          <ac:chgData name="Prokešová Dana" userId="1e8ffb8c-2717-4487-a828-2220a7e69be2" providerId="ADAL" clId="{CB4246B1-540B-4C61-9878-B8B1B704AD5D}" dt="2023-05-30T12:50:19.386" v="1310" actId="478"/>
          <ac:spMkLst>
            <pc:docMk/>
            <pc:sldMk cId="3220650944" sldId="449"/>
            <ac:spMk id="5" creationId="{5651CA02-8798-A54F-9336-245259CE44EB}"/>
          </ac:spMkLst>
        </pc:spChg>
        <pc:spChg chg="mod">
          <ac:chgData name="Prokešová Dana" userId="1e8ffb8c-2717-4487-a828-2220a7e69be2" providerId="ADAL" clId="{CB4246B1-540B-4C61-9878-B8B1B704AD5D}" dt="2023-05-30T12:49:42.821" v="1307" actId="14100"/>
          <ac:spMkLst>
            <pc:docMk/>
            <pc:sldMk cId="3220650944" sldId="449"/>
            <ac:spMk id="6" creationId="{2BEB8328-E362-D289-D6B1-FD1D940654EB}"/>
          </ac:spMkLst>
        </pc:spChg>
        <pc:spChg chg="mod">
          <ac:chgData name="Prokešová Dana" userId="1e8ffb8c-2717-4487-a828-2220a7e69be2" providerId="ADAL" clId="{CB4246B1-540B-4C61-9878-B8B1B704AD5D}" dt="2023-05-30T12:04:25.939" v="969" actId="6549"/>
          <ac:spMkLst>
            <pc:docMk/>
            <pc:sldMk cId="3220650944" sldId="449"/>
            <ac:spMk id="8" creationId="{189F94DD-EBB7-60C8-3988-1CF695159BDF}"/>
          </ac:spMkLst>
        </pc:spChg>
        <pc:spChg chg="del">
          <ac:chgData name="Prokešová Dana" userId="1e8ffb8c-2717-4487-a828-2220a7e69be2" providerId="ADAL" clId="{CB4246B1-540B-4C61-9878-B8B1B704AD5D}" dt="2023-05-30T12:50:16.277" v="1309" actId="478"/>
          <ac:spMkLst>
            <pc:docMk/>
            <pc:sldMk cId="3220650944" sldId="449"/>
            <ac:spMk id="15" creationId="{046C67CF-2271-5F09-F06F-A76F4C9975E1}"/>
          </ac:spMkLst>
        </pc:spChg>
        <pc:picChg chg="del">
          <ac:chgData name="Prokešová Dana" userId="1e8ffb8c-2717-4487-a828-2220a7e69be2" providerId="ADAL" clId="{CB4246B1-540B-4C61-9878-B8B1B704AD5D}" dt="2023-05-30T12:50:15.129" v="1308" actId="478"/>
          <ac:picMkLst>
            <pc:docMk/>
            <pc:sldMk cId="3220650944" sldId="449"/>
            <ac:picMk id="11" creationId="{07183532-2774-2C9F-4352-6734CC4C7E15}"/>
          </ac:picMkLst>
        </pc:picChg>
      </pc:sldChg>
      <pc:sldChg chg="addSp delSp modSp add mod">
        <pc:chgData name="Prokešová Dana" userId="1e8ffb8c-2717-4487-a828-2220a7e69be2" providerId="ADAL" clId="{CB4246B1-540B-4C61-9878-B8B1B704AD5D}" dt="2023-05-31T06:03:38.415" v="1813" actId="113"/>
        <pc:sldMkLst>
          <pc:docMk/>
          <pc:sldMk cId="2089651488" sldId="450"/>
        </pc:sldMkLst>
        <pc:spChg chg="add mod">
          <ac:chgData name="Prokešová Dana" userId="1e8ffb8c-2717-4487-a828-2220a7e69be2" providerId="ADAL" clId="{CB4246B1-540B-4C61-9878-B8B1B704AD5D}" dt="2023-05-30T13:17:30.496" v="1418" actId="1076"/>
          <ac:spMkLst>
            <pc:docMk/>
            <pc:sldMk cId="2089651488" sldId="450"/>
            <ac:spMk id="5" creationId="{068E0188-38B0-2369-9168-CAEFAA1D4D35}"/>
          </ac:spMkLst>
        </pc:spChg>
        <pc:spChg chg="mod">
          <ac:chgData name="Prokešová Dana" userId="1e8ffb8c-2717-4487-a828-2220a7e69be2" providerId="ADAL" clId="{CB4246B1-540B-4C61-9878-B8B1B704AD5D}" dt="2023-05-30T13:13:27.919" v="1396"/>
          <ac:spMkLst>
            <pc:docMk/>
            <pc:sldMk cId="2089651488" sldId="450"/>
            <ac:spMk id="6" creationId="{2BEB8328-E362-D289-D6B1-FD1D940654EB}"/>
          </ac:spMkLst>
        </pc:spChg>
        <pc:spChg chg="del">
          <ac:chgData name="Prokešová Dana" userId="1e8ffb8c-2717-4487-a828-2220a7e69be2" providerId="ADAL" clId="{CB4246B1-540B-4C61-9878-B8B1B704AD5D}" dt="2023-05-30T10:52:40.764" v="420" actId="478"/>
          <ac:spMkLst>
            <pc:docMk/>
            <pc:sldMk cId="2089651488" sldId="450"/>
            <ac:spMk id="8" creationId="{189F94DD-EBB7-60C8-3988-1CF695159BDF}"/>
          </ac:spMkLst>
        </pc:spChg>
        <pc:spChg chg="add mod">
          <ac:chgData name="Prokešová Dana" userId="1e8ffb8c-2717-4487-a828-2220a7e69be2" providerId="ADAL" clId="{CB4246B1-540B-4C61-9878-B8B1B704AD5D}" dt="2023-05-31T06:03:34.229" v="1812" actId="113"/>
          <ac:spMkLst>
            <pc:docMk/>
            <pc:sldMk cId="2089651488" sldId="450"/>
            <ac:spMk id="13" creationId="{275AFB00-43D1-F8C2-C2C6-DA12EFCE0725}"/>
          </ac:spMkLst>
        </pc:spChg>
        <pc:spChg chg="add mod">
          <ac:chgData name="Prokešová Dana" userId="1e8ffb8c-2717-4487-a828-2220a7e69be2" providerId="ADAL" clId="{CB4246B1-540B-4C61-9878-B8B1B704AD5D}" dt="2023-05-31T06:03:38.415" v="1813" actId="113"/>
          <ac:spMkLst>
            <pc:docMk/>
            <pc:sldMk cId="2089651488" sldId="450"/>
            <ac:spMk id="14" creationId="{52C4E4D4-2D6C-4AF3-11B7-F4BDF05BECB7}"/>
          </ac:spMkLst>
        </pc:spChg>
        <pc:spChg chg="del">
          <ac:chgData name="Prokešová Dana" userId="1e8ffb8c-2717-4487-a828-2220a7e69be2" providerId="ADAL" clId="{CB4246B1-540B-4C61-9878-B8B1B704AD5D}" dt="2023-05-30T10:52:42.321" v="422" actId="478"/>
          <ac:spMkLst>
            <pc:docMk/>
            <pc:sldMk cId="2089651488" sldId="450"/>
            <ac:spMk id="15" creationId="{046C67CF-2271-5F09-F06F-A76F4C9975E1}"/>
          </ac:spMkLst>
        </pc:spChg>
        <pc:picChg chg="add del">
          <ac:chgData name="Prokešová Dana" userId="1e8ffb8c-2717-4487-a828-2220a7e69be2" providerId="ADAL" clId="{CB4246B1-540B-4C61-9878-B8B1B704AD5D}" dt="2023-05-30T10:52:56.749" v="424" actId="22"/>
          <ac:picMkLst>
            <pc:docMk/>
            <pc:sldMk cId="2089651488" sldId="450"/>
            <ac:picMk id="9" creationId="{1ED14FEB-542D-6930-0824-70E2BD27443D}"/>
          </ac:picMkLst>
        </pc:picChg>
        <pc:picChg chg="del">
          <ac:chgData name="Prokešová Dana" userId="1e8ffb8c-2717-4487-a828-2220a7e69be2" providerId="ADAL" clId="{CB4246B1-540B-4C61-9878-B8B1B704AD5D}" dt="2023-05-30T10:52:41.641" v="421" actId="478"/>
          <ac:picMkLst>
            <pc:docMk/>
            <pc:sldMk cId="2089651488" sldId="450"/>
            <ac:picMk id="11" creationId="{07183532-2774-2C9F-4352-6734CC4C7E15}"/>
          </ac:picMkLst>
        </pc:picChg>
        <pc:picChg chg="add mod modCrop">
          <ac:chgData name="Prokešová Dana" userId="1e8ffb8c-2717-4487-a828-2220a7e69be2" providerId="ADAL" clId="{CB4246B1-540B-4C61-9878-B8B1B704AD5D}" dt="2023-05-31T06:03:16.935" v="1809" actId="1076"/>
          <ac:picMkLst>
            <pc:docMk/>
            <pc:sldMk cId="2089651488" sldId="450"/>
            <ac:picMk id="12" creationId="{49F82C5D-63E4-0228-B94F-24477210E41D}"/>
          </ac:picMkLst>
        </pc:picChg>
      </pc:sldChg>
      <pc:sldChg chg="addSp delSp modSp add del mod ord">
        <pc:chgData name="Prokešová Dana" userId="1e8ffb8c-2717-4487-a828-2220a7e69be2" providerId="ADAL" clId="{CB4246B1-540B-4C61-9878-B8B1B704AD5D}" dt="2023-05-30T12:18:24.674" v="1048" actId="20577"/>
        <pc:sldMkLst>
          <pc:docMk/>
          <pc:sldMk cId="1680672938" sldId="451"/>
        </pc:sldMkLst>
        <pc:spChg chg="add mod">
          <ac:chgData name="Prokešová Dana" userId="1e8ffb8c-2717-4487-a828-2220a7e69be2" providerId="ADAL" clId="{CB4246B1-540B-4C61-9878-B8B1B704AD5D}" dt="2023-05-30T12:18:24.674" v="1048" actId="20577"/>
          <ac:spMkLst>
            <pc:docMk/>
            <pc:sldMk cId="1680672938" sldId="451"/>
            <ac:spMk id="2" creationId="{9E018888-4AA6-1E9F-6EBF-9BE7CEEB821E}"/>
          </ac:spMkLst>
        </pc:spChg>
        <pc:picChg chg="add mod">
          <ac:chgData name="Prokešová Dana" userId="1e8ffb8c-2717-4487-a828-2220a7e69be2" providerId="ADAL" clId="{CB4246B1-540B-4C61-9878-B8B1B704AD5D}" dt="2023-05-30T11:44:42.837" v="604" actId="14100"/>
          <ac:picMkLst>
            <pc:docMk/>
            <pc:sldMk cId="1680672938" sldId="451"/>
            <ac:picMk id="4" creationId="{EEBD387A-E70A-FCF5-148A-6BBFEC10D0B9}"/>
          </ac:picMkLst>
        </pc:picChg>
        <pc:picChg chg="add del mod">
          <ac:chgData name="Prokešová Dana" userId="1e8ffb8c-2717-4487-a828-2220a7e69be2" providerId="ADAL" clId="{CB4246B1-540B-4C61-9878-B8B1B704AD5D}" dt="2023-05-30T11:43:27.393" v="601" actId="478"/>
          <ac:picMkLst>
            <pc:docMk/>
            <pc:sldMk cId="1680672938" sldId="451"/>
            <ac:picMk id="5" creationId="{B88BB7AF-5117-8C6F-FFCC-6B32503DE7C1}"/>
          </ac:picMkLst>
        </pc:picChg>
        <pc:picChg chg="mod">
          <ac:chgData name="Prokešová Dana" userId="1e8ffb8c-2717-4487-a828-2220a7e69be2" providerId="ADAL" clId="{CB4246B1-540B-4C61-9878-B8B1B704AD5D}" dt="2023-05-30T11:41:23.641" v="592" actId="1076"/>
          <ac:picMkLst>
            <pc:docMk/>
            <pc:sldMk cId="1680672938" sldId="451"/>
            <ac:picMk id="7" creationId="{30CE8F5C-F6DE-3958-A1C5-43C7D3378D68}"/>
          </ac:picMkLst>
        </pc:picChg>
      </pc:sldChg>
      <pc:sldChg chg="addSp delSp modSp add mod">
        <pc:chgData name="Prokešová Dana" userId="1e8ffb8c-2717-4487-a828-2220a7e69be2" providerId="ADAL" clId="{CB4246B1-540B-4C61-9878-B8B1B704AD5D}" dt="2023-05-30T12:40:34.565" v="1293" actId="20577"/>
        <pc:sldMkLst>
          <pc:docMk/>
          <pc:sldMk cId="568657408" sldId="452"/>
        </pc:sldMkLst>
        <pc:spChg chg="mod">
          <ac:chgData name="Prokešová Dana" userId="1e8ffb8c-2717-4487-a828-2220a7e69be2" providerId="ADAL" clId="{CB4246B1-540B-4C61-9878-B8B1B704AD5D}" dt="2023-05-30T12:40:34.565" v="1293" actId="20577"/>
          <ac:spMkLst>
            <pc:docMk/>
            <pc:sldMk cId="568657408" sldId="452"/>
            <ac:spMk id="2" creationId="{9E018888-4AA6-1E9F-6EBF-9BE7CEEB821E}"/>
          </ac:spMkLst>
        </pc:spChg>
        <pc:picChg chg="add mod ord">
          <ac:chgData name="Prokešová Dana" userId="1e8ffb8c-2717-4487-a828-2220a7e69be2" providerId="ADAL" clId="{CB4246B1-540B-4C61-9878-B8B1B704AD5D}" dt="2023-05-30T12:40:32.979" v="1291" actId="1035"/>
          <ac:picMkLst>
            <pc:docMk/>
            <pc:sldMk cId="568657408" sldId="452"/>
            <ac:picMk id="4" creationId="{38E9E70C-B549-5478-272A-FA779E45D686}"/>
          </ac:picMkLst>
        </pc:picChg>
        <pc:picChg chg="del">
          <ac:chgData name="Prokešová Dana" userId="1e8ffb8c-2717-4487-a828-2220a7e69be2" providerId="ADAL" clId="{CB4246B1-540B-4C61-9878-B8B1B704AD5D}" dt="2023-05-30T11:39:53.840" v="577" actId="478"/>
          <ac:picMkLst>
            <pc:docMk/>
            <pc:sldMk cId="568657408" sldId="452"/>
            <ac:picMk id="7" creationId="{30CE8F5C-F6DE-3958-A1C5-43C7D3378D68}"/>
          </ac:picMkLst>
        </pc:picChg>
      </pc:sldChg>
      <pc:sldChg chg="addSp delSp modSp mod">
        <pc:chgData name="Prokešová Dana" userId="1e8ffb8c-2717-4487-a828-2220a7e69be2" providerId="ADAL" clId="{CB4246B1-540B-4C61-9878-B8B1B704AD5D}" dt="2023-05-30T13:22:58.185" v="1433" actId="6549"/>
        <pc:sldMkLst>
          <pc:docMk/>
          <pc:sldMk cId="1628344027" sldId="453"/>
        </pc:sldMkLst>
        <pc:spChg chg="add mod">
          <ac:chgData name="Prokešová Dana" userId="1e8ffb8c-2717-4487-a828-2220a7e69be2" providerId="ADAL" clId="{CB4246B1-540B-4C61-9878-B8B1B704AD5D}" dt="2023-05-30T11:51:05.728" v="686" actId="208"/>
          <ac:spMkLst>
            <pc:docMk/>
            <pc:sldMk cId="1628344027" sldId="453"/>
            <ac:spMk id="4" creationId="{F3394D01-F7EE-AC1F-5962-5341637F1B7A}"/>
          </ac:spMkLst>
        </pc:spChg>
        <pc:spChg chg="add mod">
          <ac:chgData name="Prokešová Dana" userId="1e8ffb8c-2717-4487-a828-2220a7e69be2" providerId="ADAL" clId="{CB4246B1-540B-4C61-9878-B8B1B704AD5D}" dt="2023-05-30T11:50:30.295" v="680" actId="208"/>
          <ac:spMkLst>
            <pc:docMk/>
            <pc:sldMk cId="1628344027" sldId="453"/>
            <ac:spMk id="5" creationId="{6F66AE82-8484-D964-CD2D-2E501B54AA36}"/>
          </ac:spMkLst>
        </pc:spChg>
        <pc:spChg chg="add mod">
          <ac:chgData name="Prokešová Dana" userId="1e8ffb8c-2717-4487-a828-2220a7e69be2" providerId="ADAL" clId="{CB4246B1-540B-4C61-9878-B8B1B704AD5D}" dt="2023-05-30T11:50:40.615" v="681" actId="208"/>
          <ac:spMkLst>
            <pc:docMk/>
            <pc:sldMk cId="1628344027" sldId="453"/>
            <ac:spMk id="6" creationId="{25AD2278-F090-E317-7F0F-DA4A0E37C830}"/>
          </ac:spMkLst>
        </pc:spChg>
        <pc:spChg chg="add del mod">
          <ac:chgData name="Prokešová Dana" userId="1e8ffb8c-2717-4487-a828-2220a7e69be2" providerId="ADAL" clId="{CB4246B1-540B-4C61-9878-B8B1B704AD5D}" dt="2023-05-30T11:50:23.197" v="679"/>
          <ac:spMkLst>
            <pc:docMk/>
            <pc:sldMk cId="1628344027" sldId="453"/>
            <ac:spMk id="7" creationId="{90F148D8-9CB2-A521-02B1-599CC2253E95}"/>
          </ac:spMkLst>
        </pc:spChg>
        <pc:spChg chg="add mod">
          <ac:chgData name="Prokešová Dana" userId="1e8ffb8c-2717-4487-a828-2220a7e69be2" providerId="ADAL" clId="{CB4246B1-540B-4C61-9878-B8B1B704AD5D}" dt="2023-05-30T11:50:49.904" v="683" actId="1076"/>
          <ac:spMkLst>
            <pc:docMk/>
            <pc:sldMk cId="1628344027" sldId="453"/>
            <ac:spMk id="8" creationId="{358ADA06-C214-5063-7E6B-1710D5FA8169}"/>
          </ac:spMkLst>
        </pc:spChg>
        <pc:spChg chg="add mod">
          <ac:chgData name="Prokešová Dana" userId="1e8ffb8c-2717-4487-a828-2220a7e69be2" providerId="ADAL" clId="{CB4246B1-540B-4C61-9878-B8B1B704AD5D}" dt="2023-05-30T11:50:57.047" v="685" actId="1076"/>
          <ac:spMkLst>
            <pc:docMk/>
            <pc:sldMk cId="1628344027" sldId="453"/>
            <ac:spMk id="9" creationId="{76ED9814-0DED-14CB-2EE6-805EBA720F99}"/>
          </ac:spMkLst>
        </pc:spChg>
        <pc:spChg chg="add mod">
          <ac:chgData name="Prokešová Dana" userId="1e8ffb8c-2717-4487-a828-2220a7e69be2" providerId="ADAL" clId="{CB4246B1-540B-4C61-9878-B8B1B704AD5D}" dt="2023-05-30T11:51:21.543" v="688" actId="1076"/>
          <ac:spMkLst>
            <pc:docMk/>
            <pc:sldMk cId="1628344027" sldId="453"/>
            <ac:spMk id="10" creationId="{DD442DE9-F499-5FF6-620F-965867D27E08}"/>
          </ac:spMkLst>
        </pc:spChg>
        <pc:spChg chg="add del mod">
          <ac:chgData name="Prokešová Dana" userId="1e8ffb8c-2717-4487-a828-2220a7e69be2" providerId="ADAL" clId="{CB4246B1-540B-4C61-9878-B8B1B704AD5D}" dt="2023-05-30T11:54:23.891" v="814" actId="478"/>
          <ac:spMkLst>
            <pc:docMk/>
            <pc:sldMk cId="1628344027" sldId="453"/>
            <ac:spMk id="11" creationId="{F270908D-F7D0-C1B8-80F4-79D7A62D429D}"/>
          </ac:spMkLst>
        </pc:spChg>
        <pc:spChg chg="add mod">
          <ac:chgData name="Prokešová Dana" userId="1e8ffb8c-2717-4487-a828-2220a7e69be2" providerId="ADAL" clId="{CB4246B1-540B-4C61-9878-B8B1B704AD5D}" dt="2023-05-30T13:22:58.185" v="1433" actId="6549"/>
          <ac:spMkLst>
            <pc:docMk/>
            <pc:sldMk cId="1628344027" sldId="453"/>
            <ac:spMk id="12" creationId="{932802CE-3045-91F0-9727-BFCB99AE54E5}"/>
          </ac:spMkLst>
        </pc:spChg>
        <pc:spChg chg="add del mod">
          <ac:chgData name="Prokešová Dana" userId="1e8ffb8c-2717-4487-a828-2220a7e69be2" providerId="ADAL" clId="{CB4246B1-540B-4C61-9878-B8B1B704AD5D}" dt="2023-05-30T11:55:04.812" v="823" actId="21"/>
          <ac:spMkLst>
            <pc:docMk/>
            <pc:sldMk cId="1628344027" sldId="453"/>
            <ac:spMk id="13" creationId="{3AA3C176-EA19-24F3-6D61-BB6603889CBA}"/>
          </ac:spMkLst>
        </pc:spChg>
        <pc:spChg chg="add mod">
          <ac:chgData name="Prokešová Dana" userId="1e8ffb8c-2717-4487-a828-2220a7e69be2" providerId="ADAL" clId="{CB4246B1-540B-4C61-9878-B8B1B704AD5D}" dt="2023-05-30T11:58:37.538" v="903" actId="1036"/>
          <ac:spMkLst>
            <pc:docMk/>
            <pc:sldMk cId="1628344027" sldId="453"/>
            <ac:spMk id="14" creationId="{FEB3B524-D5C1-A380-8F1F-2D2F92E237E7}"/>
          </ac:spMkLst>
        </pc:spChg>
        <pc:spChg chg="add mod">
          <ac:chgData name="Prokešová Dana" userId="1e8ffb8c-2717-4487-a828-2220a7e69be2" providerId="ADAL" clId="{CB4246B1-540B-4C61-9878-B8B1B704AD5D}" dt="2023-05-30T11:59:52.577" v="961" actId="1037"/>
          <ac:spMkLst>
            <pc:docMk/>
            <pc:sldMk cId="1628344027" sldId="453"/>
            <ac:spMk id="15" creationId="{18E3F298-BF49-72A5-FB35-E7B94A37BAE1}"/>
          </ac:spMkLst>
        </pc:spChg>
        <pc:picChg chg="mod">
          <ac:chgData name="Prokešová Dana" userId="1e8ffb8c-2717-4487-a828-2220a7e69be2" providerId="ADAL" clId="{CB4246B1-540B-4C61-9878-B8B1B704AD5D}" dt="2023-05-30T11:58:25.158" v="855" actId="1076"/>
          <ac:picMkLst>
            <pc:docMk/>
            <pc:sldMk cId="1628344027" sldId="453"/>
            <ac:picMk id="3" creationId="{BFDF2BF3-8797-31E9-1E6D-08230E520A37}"/>
          </ac:picMkLst>
        </pc:picChg>
      </pc:sldChg>
      <pc:sldChg chg="addSp delSp modSp add del mod ord">
        <pc:chgData name="Prokešová Dana" userId="1e8ffb8c-2717-4487-a828-2220a7e69be2" providerId="ADAL" clId="{CB4246B1-540B-4C61-9878-B8B1B704AD5D}" dt="2023-05-30T13:40:38.988" v="1598" actId="47"/>
        <pc:sldMkLst>
          <pc:docMk/>
          <pc:sldMk cId="2683062248" sldId="454"/>
        </pc:sldMkLst>
        <pc:spChg chg="add mod">
          <ac:chgData name="Prokešová Dana" userId="1e8ffb8c-2717-4487-a828-2220a7e69be2" providerId="ADAL" clId="{CB4246B1-540B-4C61-9878-B8B1B704AD5D}" dt="2023-05-30T13:34:23.163" v="1566" actId="1076"/>
          <ac:spMkLst>
            <pc:docMk/>
            <pc:sldMk cId="2683062248" sldId="454"/>
            <ac:spMk id="9" creationId="{F7E7E348-FC82-51BF-DA05-302660BB7C1B}"/>
          </ac:spMkLst>
        </pc:spChg>
        <pc:spChg chg="add mod">
          <ac:chgData name="Prokešová Dana" userId="1e8ffb8c-2717-4487-a828-2220a7e69be2" providerId="ADAL" clId="{CB4246B1-540B-4C61-9878-B8B1B704AD5D}" dt="2023-05-30T13:34:36.389" v="1568" actId="1076"/>
          <ac:spMkLst>
            <pc:docMk/>
            <pc:sldMk cId="2683062248" sldId="454"/>
            <ac:spMk id="10" creationId="{7CE6E172-AB38-92F9-4EF6-553D6E23D2BC}"/>
          </ac:spMkLst>
        </pc:spChg>
        <pc:picChg chg="add del mod">
          <ac:chgData name="Prokešová Dana" userId="1e8ffb8c-2717-4487-a828-2220a7e69be2" providerId="ADAL" clId="{CB4246B1-540B-4C61-9878-B8B1B704AD5D}" dt="2023-05-30T12:21:18.498" v="1064" actId="478"/>
          <ac:picMkLst>
            <pc:docMk/>
            <pc:sldMk cId="2683062248" sldId="454"/>
            <ac:picMk id="3" creationId="{F3AE7C12-B9E4-DE89-0CE2-A4F79F5E2D18}"/>
          </ac:picMkLst>
        </pc:picChg>
        <pc:picChg chg="add del mod">
          <ac:chgData name="Prokešová Dana" userId="1e8ffb8c-2717-4487-a828-2220a7e69be2" providerId="ADAL" clId="{CB4246B1-540B-4C61-9878-B8B1B704AD5D}" dt="2023-05-30T12:21:28.482" v="1067" actId="478"/>
          <ac:picMkLst>
            <pc:docMk/>
            <pc:sldMk cId="2683062248" sldId="454"/>
            <ac:picMk id="4" creationId="{4B35BA63-7A2B-3089-9698-5819E372B90F}"/>
          </ac:picMkLst>
        </pc:picChg>
        <pc:picChg chg="add mod">
          <ac:chgData name="Prokešová Dana" userId="1e8ffb8c-2717-4487-a828-2220a7e69be2" providerId="ADAL" clId="{CB4246B1-540B-4C61-9878-B8B1B704AD5D}" dt="2023-05-30T13:36:09.323" v="1572" actId="1076"/>
          <ac:picMkLst>
            <pc:docMk/>
            <pc:sldMk cId="2683062248" sldId="454"/>
            <ac:picMk id="6" creationId="{41531BB4-45CE-516D-F45C-4F0FF629CBEF}"/>
          </ac:picMkLst>
        </pc:picChg>
        <pc:picChg chg="add mod">
          <ac:chgData name="Prokešová Dana" userId="1e8ffb8c-2717-4487-a828-2220a7e69be2" providerId="ADAL" clId="{CB4246B1-540B-4C61-9878-B8B1B704AD5D}" dt="2023-05-30T13:36:20.669" v="1574" actId="14100"/>
          <ac:picMkLst>
            <pc:docMk/>
            <pc:sldMk cId="2683062248" sldId="454"/>
            <ac:picMk id="8" creationId="{792BD968-73DF-93AC-85CB-EE96D598BCBC}"/>
          </ac:picMkLst>
        </pc:picChg>
        <pc:picChg chg="del">
          <ac:chgData name="Prokešová Dana" userId="1e8ffb8c-2717-4487-a828-2220a7e69be2" providerId="ADAL" clId="{CB4246B1-540B-4C61-9878-B8B1B704AD5D}" dt="2023-05-30T13:33:34.031" v="1557" actId="478"/>
          <ac:picMkLst>
            <pc:docMk/>
            <pc:sldMk cId="2683062248" sldId="454"/>
            <ac:picMk id="22" creationId="{498AB6AF-5078-E842-438F-8E0AF56A2AB0}"/>
          </ac:picMkLst>
        </pc:picChg>
        <pc:picChg chg="del">
          <ac:chgData name="Prokešová Dana" userId="1e8ffb8c-2717-4487-a828-2220a7e69be2" providerId="ADAL" clId="{CB4246B1-540B-4C61-9878-B8B1B704AD5D}" dt="2023-05-30T12:20:02.645" v="1053" actId="478"/>
          <ac:picMkLst>
            <pc:docMk/>
            <pc:sldMk cId="2683062248" sldId="454"/>
            <ac:picMk id="28" creationId="{4D3B5495-9879-3D96-445C-9B084DE1FC47}"/>
          </ac:picMkLst>
        </pc:picChg>
      </pc:sldChg>
      <pc:sldChg chg="addSp delSp modSp add mod ord">
        <pc:chgData name="Prokešová Dana" userId="1e8ffb8c-2717-4487-a828-2220a7e69be2" providerId="ADAL" clId="{CB4246B1-540B-4C61-9878-B8B1B704AD5D}" dt="2023-05-31T06:16:59.047" v="1819" actId="404"/>
        <pc:sldMkLst>
          <pc:docMk/>
          <pc:sldMk cId="1567889240" sldId="455"/>
        </pc:sldMkLst>
        <pc:spChg chg="add mod">
          <ac:chgData name="Prokešová Dana" userId="1e8ffb8c-2717-4487-a828-2220a7e69be2" providerId="ADAL" clId="{CB4246B1-540B-4C61-9878-B8B1B704AD5D}" dt="2023-05-31T06:16:59.047" v="1819" actId="404"/>
          <ac:spMkLst>
            <pc:docMk/>
            <pc:sldMk cId="1567889240" sldId="455"/>
            <ac:spMk id="7" creationId="{3AFBB6EF-75F1-8297-5E44-93B8FB0BCA02}"/>
          </ac:spMkLst>
        </pc:spChg>
        <pc:spChg chg="add mod">
          <ac:chgData name="Prokešová Dana" userId="1e8ffb8c-2717-4487-a828-2220a7e69be2" providerId="ADAL" clId="{CB4246B1-540B-4C61-9878-B8B1B704AD5D}" dt="2023-05-31T06:16:59.047" v="1819" actId="404"/>
          <ac:spMkLst>
            <pc:docMk/>
            <pc:sldMk cId="1567889240" sldId="455"/>
            <ac:spMk id="9" creationId="{A2E99711-C232-B527-8CD1-2B3F6CA89B36}"/>
          </ac:spMkLst>
        </pc:spChg>
        <pc:picChg chg="add mod">
          <ac:chgData name="Prokešová Dana" userId="1e8ffb8c-2717-4487-a828-2220a7e69be2" providerId="ADAL" clId="{CB4246B1-540B-4C61-9878-B8B1B704AD5D}" dt="2023-05-30T13:36:05.413" v="1571" actId="1076"/>
          <ac:picMkLst>
            <pc:docMk/>
            <pc:sldMk cId="1567889240" sldId="455"/>
            <ac:picMk id="3" creationId="{D7CBAEC1-E9E0-7803-3F64-144E2B001D1C}"/>
          </ac:picMkLst>
        </pc:picChg>
        <pc:picChg chg="add mod">
          <ac:chgData name="Prokešová Dana" userId="1e8ffb8c-2717-4487-a828-2220a7e69be2" providerId="ADAL" clId="{CB4246B1-540B-4C61-9878-B8B1B704AD5D}" dt="2023-05-30T13:36:03.693" v="1570" actId="1076"/>
          <ac:picMkLst>
            <pc:docMk/>
            <pc:sldMk cId="1567889240" sldId="455"/>
            <ac:picMk id="5" creationId="{97BCB5B8-55F8-81FB-ED54-E10312C9CB8B}"/>
          </ac:picMkLst>
        </pc:picChg>
        <pc:picChg chg="del">
          <ac:chgData name="Prokešová Dana" userId="1e8ffb8c-2717-4487-a828-2220a7e69be2" providerId="ADAL" clId="{CB4246B1-540B-4C61-9878-B8B1B704AD5D}" dt="2023-05-30T12:22:24.726" v="1077" actId="478"/>
          <ac:picMkLst>
            <pc:docMk/>
            <pc:sldMk cId="1567889240" sldId="455"/>
            <ac:picMk id="6" creationId="{41531BB4-45CE-516D-F45C-4F0FF629CBEF}"/>
          </ac:picMkLst>
        </pc:picChg>
        <pc:picChg chg="del">
          <ac:chgData name="Prokešová Dana" userId="1e8ffb8c-2717-4487-a828-2220a7e69be2" providerId="ADAL" clId="{CB4246B1-540B-4C61-9878-B8B1B704AD5D}" dt="2023-05-30T12:22:25.358" v="1078" actId="478"/>
          <ac:picMkLst>
            <pc:docMk/>
            <pc:sldMk cId="1567889240" sldId="455"/>
            <ac:picMk id="8" creationId="{792BD968-73DF-93AC-85CB-EE96D598BCBC}"/>
          </ac:picMkLst>
        </pc:picChg>
      </pc:sldChg>
      <pc:sldChg chg="addSp delSp modSp add mod ord">
        <pc:chgData name="Prokešová Dana" userId="1e8ffb8c-2717-4487-a828-2220a7e69be2" providerId="ADAL" clId="{CB4246B1-540B-4C61-9878-B8B1B704AD5D}" dt="2023-05-31T06:16:45.622" v="1817" actId="404"/>
        <pc:sldMkLst>
          <pc:docMk/>
          <pc:sldMk cId="981667654" sldId="456"/>
        </pc:sldMkLst>
        <pc:spChg chg="add del mod">
          <ac:chgData name="Prokešová Dana" userId="1e8ffb8c-2717-4487-a828-2220a7e69be2" providerId="ADAL" clId="{CB4246B1-540B-4C61-9878-B8B1B704AD5D}" dt="2023-05-30T13:28:13.070" v="1455" actId="478"/>
          <ac:spMkLst>
            <pc:docMk/>
            <pc:sldMk cId="981667654" sldId="456"/>
            <ac:spMk id="9" creationId="{A4561FC8-740A-8DBF-5EC6-FE3838B3BBE4}"/>
          </ac:spMkLst>
        </pc:spChg>
        <pc:spChg chg="add mod ord">
          <ac:chgData name="Prokešová Dana" userId="1e8ffb8c-2717-4487-a828-2220a7e69be2" providerId="ADAL" clId="{CB4246B1-540B-4C61-9878-B8B1B704AD5D}" dt="2023-05-31T06:16:39.726" v="1815" actId="404"/>
          <ac:spMkLst>
            <pc:docMk/>
            <pc:sldMk cId="981667654" sldId="456"/>
            <ac:spMk id="10" creationId="{33362126-5F91-872D-A530-ACEC95AD0DCB}"/>
          </ac:spMkLst>
        </pc:spChg>
        <pc:spChg chg="add mod ord">
          <ac:chgData name="Prokešová Dana" userId="1e8ffb8c-2717-4487-a828-2220a7e69be2" providerId="ADAL" clId="{CB4246B1-540B-4C61-9878-B8B1B704AD5D}" dt="2023-05-31T06:16:45.622" v="1817" actId="404"/>
          <ac:spMkLst>
            <pc:docMk/>
            <pc:sldMk cId="981667654" sldId="456"/>
            <ac:spMk id="11" creationId="{4A22AF0B-BCCB-F582-59F9-6661C482C630}"/>
          </ac:spMkLst>
        </pc:spChg>
        <pc:picChg chg="del">
          <ac:chgData name="Prokešová Dana" userId="1e8ffb8c-2717-4487-a828-2220a7e69be2" providerId="ADAL" clId="{CB4246B1-540B-4C61-9878-B8B1B704AD5D}" dt="2023-05-30T12:23:07.942" v="1086" actId="478"/>
          <ac:picMkLst>
            <pc:docMk/>
            <pc:sldMk cId="981667654" sldId="456"/>
            <ac:picMk id="3" creationId="{D7CBAEC1-E9E0-7803-3F64-144E2B001D1C}"/>
          </ac:picMkLst>
        </pc:picChg>
        <pc:picChg chg="add mod">
          <ac:chgData name="Prokešová Dana" userId="1e8ffb8c-2717-4487-a828-2220a7e69be2" providerId="ADAL" clId="{CB4246B1-540B-4C61-9878-B8B1B704AD5D}" dt="2023-05-30T13:26:54.136" v="1448" actId="1076"/>
          <ac:picMkLst>
            <pc:docMk/>
            <pc:sldMk cId="981667654" sldId="456"/>
            <ac:picMk id="4" creationId="{5ED419F7-3243-4835-EE27-11C64C7E6B1C}"/>
          </ac:picMkLst>
        </pc:picChg>
        <pc:picChg chg="del">
          <ac:chgData name="Prokešová Dana" userId="1e8ffb8c-2717-4487-a828-2220a7e69be2" providerId="ADAL" clId="{CB4246B1-540B-4C61-9878-B8B1B704AD5D}" dt="2023-05-30T12:23:08.422" v="1087" actId="478"/>
          <ac:picMkLst>
            <pc:docMk/>
            <pc:sldMk cId="981667654" sldId="456"/>
            <ac:picMk id="5" creationId="{97BCB5B8-55F8-81FB-ED54-E10312C9CB8B}"/>
          </ac:picMkLst>
        </pc:picChg>
        <pc:picChg chg="add mod">
          <ac:chgData name="Prokešová Dana" userId="1e8ffb8c-2717-4487-a828-2220a7e69be2" providerId="ADAL" clId="{CB4246B1-540B-4C61-9878-B8B1B704AD5D}" dt="2023-05-30T13:26:57.553" v="1449" actId="1076"/>
          <ac:picMkLst>
            <pc:docMk/>
            <pc:sldMk cId="981667654" sldId="456"/>
            <ac:picMk id="7" creationId="{BBF8FEBC-0F45-CE03-395F-F1F680CCD587}"/>
          </ac:picMkLst>
        </pc:picChg>
      </pc:sldChg>
      <pc:sldChg chg="addSp delSp modSp add mod">
        <pc:chgData name="Prokešová Dana" userId="1e8ffb8c-2717-4487-a828-2220a7e69be2" providerId="ADAL" clId="{CB4246B1-540B-4C61-9878-B8B1B704AD5D}" dt="2023-05-31T06:02:23.981" v="1806" actId="20577"/>
        <pc:sldMkLst>
          <pc:docMk/>
          <pc:sldMk cId="3716749100" sldId="457"/>
        </pc:sldMkLst>
        <pc:spChg chg="add mod">
          <ac:chgData name="Prokešová Dana" userId="1e8ffb8c-2717-4487-a828-2220a7e69be2" providerId="ADAL" clId="{CB4246B1-540B-4C61-9878-B8B1B704AD5D}" dt="2023-05-31T06:01:04.061" v="1796"/>
          <ac:spMkLst>
            <pc:docMk/>
            <pc:sldMk cId="3716749100" sldId="457"/>
            <ac:spMk id="3" creationId="{A64817A6-D173-68BB-6966-B9801622F552}"/>
          </ac:spMkLst>
        </pc:spChg>
        <pc:spChg chg="add mod">
          <ac:chgData name="Prokešová Dana" userId="1e8ffb8c-2717-4487-a828-2220a7e69be2" providerId="ADAL" clId="{CB4246B1-540B-4C61-9878-B8B1B704AD5D}" dt="2023-05-31T06:02:23.981" v="1806" actId="20577"/>
          <ac:spMkLst>
            <pc:docMk/>
            <pc:sldMk cId="3716749100" sldId="457"/>
            <ac:spMk id="11" creationId="{740E1873-7AD8-D61D-68D7-996B5C98EF55}"/>
          </ac:spMkLst>
        </pc:spChg>
        <pc:spChg chg="add del mod">
          <ac:chgData name="Prokešová Dana" userId="1e8ffb8c-2717-4487-a828-2220a7e69be2" providerId="ADAL" clId="{CB4246B1-540B-4C61-9878-B8B1B704AD5D}" dt="2023-05-31T06:01:06.028" v="1798"/>
          <ac:spMkLst>
            <pc:docMk/>
            <pc:sldMk cId="3716749100" sldId="457"/>
            <ac:spMk id="14" creationId="{5EE9C3A0-B429-3FAB-379D-691BDA7E9C44}"/>
          </ac:spMkLst>
        </pc:spChg>
        <pc:picChg chg="add del mod">
          <ac:chgData name="Prokešová Dana" userId="1e8ffb8c-2717-4487-a828-2220a7e69be2" providerId="ADAL" clId="{CB4246B1-540B-4C61-9878-B8B1B704AD5D}" dt="2023-05-30T12:30:15.753" v="1127" actId="478"/>
          <ac:picMkLst>
            <pc:docMk/>
            <pc:sldMk cId="3716749100" sldId="457"/>
            <ac:picMk id="3" creationId="{B0468A28-B07D-750E-2516-ABB18FC3F380}"/>
          </ac:picMkLst>
        </pc:picChg>
        <pc:picChg chg="del">
          <ac:chgData name="Prokešová Dana" userId="1e8ffb8c-2717-4487-a828-2220a7e69be2" providerId="ADAL" clId="{CB4246B1-540B-4C61-9878-B8B1B704AD5D}" dt="2023-05-30T12:27:33.961" v="1095" actId="478"/>
          <ac:picMkLst>
            <pc:docMk/>
            <pc:sldMk cId="3716749100" sldId="457"/>
            <ac:picMk id="4" creationId="{5ED419F7-3243-4835-EE27-11C64C7E6B1C}"/>
          </ac:picMkLst>
        </pc:picChg>
        <pc:picChg chg="add del mod">
          <ac:chgData name="Prokešová Dana" userId="1e8ffb8c-2717-4487-a828-2220a7e69be2" providerId="ADAL" clId="{CB4246B1-540B-4C61-9878-B8B1B704AD5D}" dt="2023-05-30T12:30:16.852" v="1129" actId="478"/>
          <ac:picMkLst>
            <pc:docMk/>
            <pc:sldMk cId="3716749100" sldId="457"/>
            <ac:picMk id="6" creationId="{4E5A8E43-34B1-50B1-F805-29D718CC390C}"/>
          </ac:picMkLst>
        </pc:picChg>
        <pc:picChg chg="del">
          <ac:chgData name="Prokešová Dana" userId="1e8ffb8c-2717-4487-a828-2220a7e69be2" providerId="ADAL" clId="{CB4246B1-540B-4C61-9878-B8B1B704AD5D}" dt="2023-05-30T12:27:34.582" v="1096" actId="478"/>
          <ac:picMkLst>
            <pc:docMk/>
            <pc:sldMk cId="3716749100" sldId="457"/>
            <ac:picMk id="7" creationId="{BBF8FEBC-0F45-CE03-395F-F1F680CCD587}"/>
          </ac:picMkLst>
        </pc:picChg>
        <pc:picChg chg="add del mod">
          <ac:chgData name="Prokešová Dana" userId="1e8ffb8c-2717-4487-a828-2220a7e69be2" providerId="ADAL" clId="{CB4246B1-540B-4C61-9878-B8B1B704AD5D}" dt="2023-05-30T12:28:39.891" v="1110" actId="478"/>
          <ac:picMkLst>
            <pc:docMk/>
            <pc:sldMk cId="3716749100" sldId="457"/>
            <ac:picMk id="8" creationId="{4BA06824-EA53-05CE-C876-8875458F230E}"/>
          </ac:picMkLst>
        </pc:picChg>
        <pc:picChg chg="add del mod">
          <ac:chgData name="Prokešová Dana" userId="1e8ffb8c-2717-4487-a828-2220a7e69be2" providerId="ADAL" clId="{CB4246B1-540B-4C61-9878-B8B1B704AD5D}" dt="2023-05-30T12:30:16.382" v="1128" actId="478"/>
          <ac:picMkLst>
            <pc:docMk/>
            <pc:sldMk cId="3716749100" sldId="457"/>
            <ac:picMk id="9" creationId="{3A40ECFD-5201-326A-45EF-8C04247AB911}"/>
          </ac:picMkLst>
        </pc:picChg>
        <pc:picChg chg="add mod">
          <ac:chgData name="Prokešová Dana" userId="1e8ffb8c-2717-4487-a828-2220a7e69be2" providerId="ADAL" clId="{CB4246B1-540B-4C61-9878-B8B1B704AD5D}" dt="2023-05-30T12:30:29.085" v="1131" actId="1076"/>
          <ac:picMkLst>
            <pc:docMk/>
            <pc:sldMk cId="3716749100" sldId="457"/>
            <ac:picMk id="12" creationId="{4AF2264E-12F2-170D-BFB8-0423AE1166AA}"/>
          </ac:picMkLst>
        </pc:picChg>
        <pc:cxnChg chg="add mod">
          <ac:chgData name="Prokešová Dana" userId="1e8ffb8c-2717-4487-a828-2220a7e69be2" providerId="ADAL" clId="{CB4246B1-540B-4C61-9878-B8B1B704AD5D}" dt="2023-05-31T06:00:42.742" v="1790"/>
          <ac:cxnSpMkLst>
            <pc:docMk/>
            <pc:sldMk cId="3716749100" sldId="457"/>
            <ac:cxnSpMk id="2" creationId="{F95C3CBD-EC4E-EC7D-8049-7C09ABCAE038}"/>
          </ac:cxnSpMkLst>
        </pc:cxnChg>
      </pc:sldChg>
      <pc:sldChg chg="modSp add mod">
        <pc:chgData name="Prokešová Dana" userId="1e8ffb8c-2717-4487-a828-2220a7e69be2" providerId="ADAL" clId="{CB4246B1-540B-4C61-9878-B8B1B704AD5D}" dt="2023-05-31T05:58:21.520" v="1780"/>
        <pc:sldMkLst>
          <pc:docMk/>
          <pc:sldMk cId="3568073611" sldId="458"/>
        </pc:sldMkLst>
        <pc:spChg chg="mod">
          <ac:chgData name="Prokešová Dana" userId="1e8ffb8c-2717-4487-a828-2220a7e69be2" providerId="ADAL" clId="{CB4246B1-540B-4C61-9878-B8B1B704AD5D}" dt="2023-05-31T05:58:21.520" v="1780"/>
          <ac:spMkLst>
            <pc:docMk/>
            <pc:sldMk cId="3568073611" sldId="458"/>
            <ac:spMk id="6" creationId="{2BEB8328-E362-D289-D6B1-FD1D940654EB}"/>
          </ac:spMkLst>
        </pc:spChg>
        <pc:spChg chg="mod">
          <ac:chgData name="Prokešová Dana" userId="1e8ffb8c-2717-4487-a828-2220a7e69be2" providerId="ADAL" clId="{CB4246B1-540B-4C61-9878-B8B1B704AD5D}" dt="2023-05-30T12:39:45.326" v="1274" actId="20577"/>
          <ac:spMkLst>
            <pc:docMk/>
            <pc:sldMk cId="3568073611" sldId="458"/>
            <ac:spMk id="14" creationId="{3D23D24D-5523-4121-CE41-F8533652AE36}"/>
          </ac:spMkLst>
        </pc:spChg>
        <pc:spChg chg="mod">
          <ac:chgData name="Prokešová Dana" userId="1e8ffb8c-2717-4487-a828-2220a7e69be2" providerId="ADAL" clId="{CB4246B1-540B-4C61-9878-B8B1B704AD5D}" dt="2023-05-30T12:39:32.365" v="1272" actId="20577"/>
          <ac:spMkLst>
            <pc:docMk/>
            <pc:sldMk cId="3568073611" sldId="458"/>
            <ac:spMk id="16" creationId="{7B0516CA-4A01-FFEF-F4D5-1581FD896EC6}"/>
          </ac:spMkLst>
        </pc:spChg>
      </pc:sldChg>
      <pc:sldChg chg="addSp modSp add mod">
        <pc:chgData name="Prokešová Dana" userId="1e8ffb8c-2717-4487-a828-2220a7e69be2" providerId="ADAL" clId="{CB4246B1-540B-4C61-9878-B8B1B704AD5D}" dt="2023-05-31T05:58:14.832" v="1779" actId="14100"/>
        <pc:sldMkLst>
          <pc:docMk/>
          <pc:sldMk cId="230916234" sldId="459"/>
        </pc:sldMkLst>
        <pc:spChg chg="mod">
          <ac:chgData name="Prokešová Dana" userId="1e8ffb8c-2717-4487-a828-2220a7e69be2" providerId="ADAL" clId="{CB4246B1-540B-4C61-9878-B8B1B704AD5D}" dt="2023-05-31T05:58:14.832" v="1779" actId="14100"/>
          <ac:spMkLst>
            <pc:docMk/>
            <pc:sldMk cId="230916234" sldId="459"/>
            <ac:spMk id="6" creationId="{2BEB8328-E362-D289-D6B1-FD1D940654EB}"/>
          </ac:spMkLst>
        </pc:spChg>
        <pc:spChg chg="mod">
          <ac:chgData name="Prokešová Dana" userId="1e8ffb8c-2717-4487-a828-2220a7e69be2" providerId="ADAL" clId="{CB4246B1-540B-4C61-9878-B8B1B704AD5D}" dt="2023-05-30T13:24:30.175" v="1444" actId="20577"/>
          <ac:spMkLst>
            <pc:docMk/>
            <pc:sldMk cId="230916234" sldId="459"/>
            <ac:spMk id="8" creationId="{189F94DD-EBB7-60C8-3988-1CF695159BDF}"/>
          </ac:spMkLst>
        </pc:spChg>
        <pc:picChg chg="add mod">
          <ac:chgData name="Prokešová Dana" userId="1e8ffb8c-2717-4487-a828-2220a7e69be2" providerId="ADAL" clId="{CB4246B1-540B-4C61-9878-B8B1B704AD5D}" dt="2023-05-30T13:20:27.040" v="1427" actId="1076"/>
          <ac:picMkLst>
            <pc:docMk/>
            <pc:sldMk cId="230916234" sldId="459"/>
            <ac:picMk id="5" creationId="{A27C5EBB-A4C3-FCEE-B13D-D25B5879608F}"/>
          </ac:picMkLst>
        </pc:picChg>
      </pc:sldChg>
      <pc:sldChg chg="addSp modSp add mod ord">
        <pc:chgData name="Prokešová Dana" userId="1e8ffb8c-2717-4487-a828-2220a7e69be2" providerId="ADAL" clId="{CB4246B1-540B-4C61-9878-B8B1B704AD5D}" dt="2023-05-31T06:17:14.642" v="1823" actId="2711"/>
        <pc:sldMkLst>
          <pc:docMk/>
          <pc:sldMk cId="1827008856" sldId="460"/>
        </pc:sldMkLst>
        <pc:spChg chg="add mod">
          <ac:chgData name="Prokešová Dana" userId="1e8ffb8c-2717-4487-a828-2220a7e69be2" providerId="ADAL" clId="{CB4246B1-540B-4C61-9878-B8B1B704AD5D}" dt="2023-05-30T13:47:19.398" v="1631"/>
          <ac:spMkLst>
            <pc:docMk/>
            <pc:sldMk cId="1827008856" sldId="460"/>
            <ac:spMk id="2" creationId="{8B76543D-4CD8-2A63-B6B8-E9B2E5B45FA8}"/>
          </ac:spMkLst>
        </pc:spChg>
        <pc:spChg chg="mod">
          <ac:chgData name="Prokešová Dana" userId="1e8ffb8c-2717-4487-a828-2220a7e69be2" providerId="ADAL" clId="{CB4246B1-540B-4C61-9878-B8B1B704AD5D}" dt="2023-05-31T06:17:14.642" v="1823" actId="2711"/>
          <ac:spMkLst>
            <pc:docMk/>
            <pc:sldMk cId="1827008856" sldId="460"/>
            <ac:spMk id="9" creationId="{F7E7E348-FC82-51BF-DA05-302660BB7C1B}"/>
          </ac:spMkLst>
        </pc:spChg>
        <pc:spChg chg="mod">
          <ac:chgData name="Prokešová Dana" userId="1e8ffb8c-2717-4487-a828-2220a7e69be2" providerId="ADAL" clId="{CB4246B1-540B-4C61-9878-B8B1B704AD5D}" dt="2023-05-31T06:17:14.642" v="1823" actId="2711"/>
          <ac:spMkLst>
            <pc:docMk/>
            <pc:sldMk cId="1827008856" sldId="460"/>
            <ac:spMk id="10" creationId="{7CE6E172-AB38-92F9-4EF6-553D6E23D2BC}"/>
          </ac:spMkLst>
        </pc:spChg>
        <pc:picChg chg="add mod">
          <ac:chgData name="Prokešová Dana" userId="1e8ffb8c-2717-4487-a828-2220a7e69be2" providerId="ADAL" clId="{CB4246B1-540B-4C61-9878-B8B1B704AD5D}" dt="2023-05-30T14:00:07.909" v="1731"/>
          <ac:picMkLst>
            <pc:docMk/>
            <pc:sldMk cId="1827008856" sldId="460"/>
            <ac:picMk id="3" creationId="{EF8756F6-980E-9344-8B56-FD2A293192C2}"/>
          </ac:picMkLst>
        </pc:picChg>
        <pc:picChg chg="mod">
          <ac:chgData name="Prokešová Dana" userId="1e8ffb8c-2717-4487-a828-2220a7e69be2" providerId="ADAL" clId="{CB4246B1-540B-4C61-9878-B8B1B704AD5D}" dt="2023-05-31T05:59:50.072" v="1786" actId="1076"/>
          <ac:picMkLst>
            <pc:docMk/>
            <pc:sldMk cId="1827008856" sldId="460"/>
            <ac:picMk id="6" creationId="{41531BB4-45CE-516D-F45C-4F0FF629CBEF}"/>
          </ac:picMkLst>
        </pc:picChg>
        <pc:picChg chg="mod">
          <ac:chgData name="Prokešová Dana" userId="1e8ffb8c-2717-4487-a828-2220a7e69be2" providerId="ADAL" clId="{CB4246B1-540B-4C61-9878-B8B1B704AD5D}" dt="2023-05-31T06:00:12.559" v="1789" actId="1076"/>
          <ac:picMkLst>
            <pc:docMk/>
            <pc:sldMk cId="1827008856" sldId="460"/>
            <ac:picMk id="8" creationId="{792BD968-73DF-93AC-85CB-EE96D598BCBC}"/>
          </ac:picMkLst>
        </pc:picChg>
      </pc:sldChg>
      <pc:sldChg chg="add del">
        <pc:chgData name="Prokešová Dana" userId="1e8ffb8c-2717-4487-a828-2220a7e69be2" providerId="ADAL" clId="{CB4246B1-540B-4C61-9878-B8B1B704AD5D}" dt="2023-05-31T06:21:14.919" v="1853" actId="47"/>
        <pc:sldMkLst>
          <pc:docMk/>
          <pc:sldMk cId="1969828938" sldId="4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B082B-403D-4475-BD23-F3089B071F7D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C512-0DD5-4B57-9FCA-80C9E3666DEF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17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93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080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9357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795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326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18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.diamo.cz/_layouts/15/start.aspx#/Lists/Aktuality%20SP/Editace%20aktualit.aspx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.diamo.cz/_layouts/15/start.aspx#/Lists/Aktuality%20SP/Editace%20aktualit.aspx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851E-F1DE-4DE0-9981-EADCA6909EE8}" type="datetime1">
              <a:rPr lang="cs-CZ" smtClean="0"/>
              <a:t>01.06.2023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4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F42B-E762-4D05-8D64-FDCC0C615BF7}" type="datetime1">
              <a:rPr lang="cs-CZ" smtClean="0"/>
              <a:t>01.06.2023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79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7343-1941-460E-BC8E-6240D354A79E}" type="datetime1">
              <a:rPr lang="cs-CZ" smtClean="0"/>
              <a:t>01.06.2023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26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>
                <a:effectLst/>
                <a:hlinkClick r:id="rId2"/>
              </a:rPr>
              <a:t>Aktuality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 dirty="0" err="1">
                <a:effectLst/>
                <a:hlinkClick r:id="rId2"/>
              </a:rPr>
              <a:t>AktualityAktuality</a:t>
            </a:r>
            <a:r>
              <a:rPr lang="cs-CZ" dirty="0" err="1"/>
              <a:t>Třetí</a:t>
            </a:r>
            <a:r>
              <a:rPr lang="cs-CZ" dirty="0"/>
              <a:t> úroveň</a:t>
            </a:r>
          </a:p>
          <a:p>
            <a:pPr lvl="3"/>
            <a:r>
              <a:rPr lang="cs-CZ" dirty="0" err="1">
                <a:effectLst/>
                <a:hlinkClick r:id="rId2"/>
              </a:rPr>
              <a:t>AktualityAktuality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E88B-5841-4C99-A73E-B0BAFDB945F9}" type="datetime1">
              <a:rPr lang="cs-CZ" smtClean="0"/>
              <a:t>01.06.2023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60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3B91-AFA6-480F-A912-0101D16407C7}" type="datetime1">
              <a:rPr lang="cs-CZ" smtClean="0"/>
              <a:t>01.06.2023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78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A768-955A-41A7-BA96-38AA3EEEDF53}" type="datetime1">
              <a:rPr lang="cs-CZ" smtClean="0"/>
              <a:t>01.06.2023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6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 dirty="0">
                <a:effectLst/>
                <a:hlinkClick r:id="rId2"/>
              </a:rPr>
              <a:t>Aktuality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2pPr>
              <a:defRPr b="1"/>
            </a:lvl2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 err="1">
                <a:effectLst/>
                <a:hlinkClick r:id="rId2"/>
              </a:rPr>
              <a:t>Aktuality</a:t>
            </a:r>
            <a:r>
              <a:rPr lang="cs-CZ" dirty="0" err="1"/>
              <a:t>Třetí</a:t>
            </a:r>
            <a:r>
              <a:rPr lang="cs-CZ" dirty="0"/>
              <a:t>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76CD-127D-41F9-9053-D4FF0A511D5E}" type="datetime1">
              <a:rPr lang="cs-CZ" smtClean="0"/>
              <a:t>01.06.2023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00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A0C6-99EC-41F5-826C-DAF78C8D2398}" type="datetime1">
              <a:rPr lang="cs-CZ" smtClean="0"/>
              <a:t>01.06.2023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97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160-E6D4-4891-BA6E-AE0D240EC1F4}" type="datetime1">
              <a:rPr lang="cs-CZ" smtClean="0"/>
              <a:t>01.06.2023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4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4EC7-526E-4748-8A7A-C5BD0107F805}" type="datetime1">
              <a:rPr lang="cs-CZ" smtClean="0"/>
              <a:t>01.06.2023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05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0481-042F-4E3A-9286-AAA62166B64F}" type="datetime1">
              <a:rPr lang="cs-CZ" smtClean="0"/>
              <a:t>01.06.2023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2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2D4FB-B1C9-47E3-BE53-33BE9856E56A}" type="datetime1">
              <a:rPr lang="cs-CZ" smtClean="0"/>
              <a:t>01.06.2023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9FAD-9D06-491B-8E26-73BBA3023D92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61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7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ve vzduchu, Letecké snímkování, Pohled z ptačí perspektivy, venku&#10;&#10;Popis byl vytvořen automaticky">
            <a:extLst>
              <a:ext uri="{FF2B5EF4-FFF2-40B4-BE49-F238E27FC236}">
                <a16:creationId xmlns:a16="http://schemas.microsoft.com/office/drawing/2014/main" id="{D77B09BE-AE4B-0D4E-8BA8-9AD2CF9F9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01759" y="2351930"/>
            <a:ext cx="7886700" cy="214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 </a:t>
            </a: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Lake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Milada</a:t>
            </a:r>
          </a:p>
          <a:p>
            <a:pPr marL="0" indent="0">
              <a:buNone/>
            </a:pP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36256" y="5967957"/>
            <a:ext cx="6076125" cy="564621"/>
          </a:xfrm>
        </p:spPr>
        <p:txBody>
          <a:bodyPr/>
          <a:lstStyle/>
          <a:p>
            <a:pPr algn="r"/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Zpracoval: Ing. Petr Neumann</a:t>
            </a:r>
          </a:p>
          <a:p>
            <a:pPr algn="r"/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02. 06. 2023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  <p:pic>
        <p:nvPicPr>
          <p:cNvPr id="7" name="Obrázek 6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C6C848F-F5B8-B8F3-F676-AD133547E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1" y="144140"/>
            <a:ext cx="2394624" cy="84396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20668EC0-8213-FA91-7143-2D69BC1DD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985" y="5861066"/>
            <a:ext cx="2238375" cy="671512"/>
          </a:xfrm>
          <a:prstGeom prst="rect">
            <a:avLst/>
          </a:prstGeom>
        </p:spPr>
      </p:pic>
      <p:pic>
        <p:nvPicPr>
          <p:cNvPr id="2" name="Picture 4" descr="Inforegio - Download centre for visual elements">
            <a:extLst>
              <a:ext uri="{FF2B5EF4-FFF2-40B4-BE49-F238E27FC236}">
                <a16:creationId xmlns:a16="http://schemas.microsoft.com/office/drawing/2014/main" id="{D7CC00DA-7DAA-492D-E194-A1F685E2C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02" y="144140"/>
            <a:ext cx="1963099" cy="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302E3BE-7D44-5893-9427-3A86D17559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87" y="144140"/>
            <a:ext cx="1310653" cy="9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4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933AF-F599-07B8-75F5-4AE20D0C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3" descr="Obsah obrázku text, strom, rostlina&#10;&#10;Popis se vygeneroval automaticky.">
            <a:extLst>
              <a:ext uri="{FF2B5EF4-FFF2-40B4-BE49-F238E27FC236}">
                <a16:creationId xmlns:a16="http://schemas.microsoft.com/office/drawing/2014/main" id="{BFDF2BF3-8797-31E9-1E6D-08230E52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-2796"/>
            <a:ext cx="11548531" cy="686079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F3394D01-F7EE-AC1F-5962-5341637F1B7A}"/>
              </a:ext>
            </a:extLst>
          </p:cNvPr>
          <p:cNvSpPr>
            <a:spLocks noChangeAspect="1"/>
          </p:cNvSpPr>
          <p:nvPr/>
        </p:nvSpPr>
        <p:spPr>
          <a:xfrm>
            <a:off x="10413998" y="981075"/>
            <a:ext cx="946552" cy="9000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F66AE82-8484-D964-CD2D-2E501B54AA36}"/>
              </a:ext>
            </a:extLst>
          </p:cNvPr>
          <p:cNvSpPr>
            <a:spLocks noChangeAspect="1"/>
          </p:cNvSpPr>
          <p:nvPr/>
        </p:nvSpPr>
        <p:spPr>
          <a:xfrm>
            <a:off x="6670673" y="3162300"/>
            <a:ext cx="946552" cy="9000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5AD2278-F090-E317-7F0F-DA4A0E37C830}"/>
              </a:ext>
            </a:extLst>
          </p:cNvPr>
          <p:cNvSpPr>
            <a:spLocks noChangeAspect="1"/>
          </p:cNvSpPr>
          <p:nvPr/>
        </p:nvSpPr>
        <p:spPr>
          <a:xfrm>
            <a:off x="5099048" y="3157425"/>
            <a:ext cx="946552" cy="9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58ADA06-C214-5063-7E6B-1710D5FA8169}"/>
              </a:ext>
            </a:extLst>
          </p:cNvPr>
          <p:cNvSpPr>
            <a:spLocks noChangeAspect="1"/>
          </p:cNvSpPr>
          <p:nvPr/>
        </p:nvSpPr>
        <p:spPr>
          <a:xfrm>
            <a:off x="5413373" y="4138500"/>
            <a:ext cx="946552" cy="9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6ED9814-0DED-14CB-2EE6-805EBA720F99}"/>
              </a:ext>
            </a:extLst>
          </p:cNvPr>
          <p:cNvSpPr>
            <a:spLocks noChangeAspect="1"/>
          </p:cNvSpPr>
          <p:nvPr/>
        </p:nvSpPr>
        <p:spPr>
          <a:xfrm>
            <a:off x="3470273" y="5542812"/>
            <a:ext cx="946552" cy="9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D442DE9-F499-5FF6-620F-965867D27E08}"/>
              </a:ext>
            </a:extLst>
          </p:cNvPr>
          <p:cNvSpPr>
            <a:spLocks noChangeAspect="1"/>
          </p:cNvSpPr>
          <p:nvPr/>
        </p:nvSpPr>
        <p:spPr>
          <a:xfrm>
            <a:off x="7698844" y="2726778"/>
            <a:ext cx="946552" cy="9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32802CE-3045-91F0-9727-BFCB99AE54E5}"/>
              </a:ext>
            </a:extLst>
          </p:cNvPr>
          <p:cNvSpPr/>
          <p:nvPr/>
        </p:nvSpPr>
        <p:spPr>
          <a:xfrm>
            <a:off x="8133691" y="5410200"/>
            <a:ext cx="3736574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	</a:t>
            </a:r>
            <a:r>
              <a:rPr lang="cs-CZ" sz="13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Completed</a:t>
            </a:r>
            <a:r>
              <a:rPr lang="cs-CZ" sz="13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s-CZ" sz="13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hydraulic</a:t>
            </a:r>
            <a:r>
              <a:rPr lang="cs-CZ" sz="13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s-CZ" sz="13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reclamation</a:t>
            </a:r>
            <a:endParaRPr lang="cs-CZ" sz="13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s-CZ" sz="18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cs-CZ" sz="18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	</a:t>
            </a:r>
            <a:r>
              <a:rPr lang="cs-CZ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Ongoing</a:t>
            </a:r>
            <a:r>
              <a:rPr lang="cs-CZ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mining</a:t>
            </a:r>
            <a:endParaRPr lang="cs-CZ" sz="18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FEB3B524-D5C1-A380-8F1F-2D2F92E237E7}"/>
              </a:ext>
            </a:extLst>
          </p:cNvPr>
          <p:cNvSpPr>
            <a:spLocks noChangeAspect="1"/>
          </p:cNvSpPr>
          <p:nvPr/>
        </p:nvSpPr>
        <p:spPr>
          <a:xfrm>
            <a:off x="8502949" y="6251780"/>
            <a:ext cx="288626" cy="274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18E3F298-BF49-72A5-FB35-E7B94A37BAE1}"/>
              </a:ext>
            </a:extLst>
          </p:cNvPr>
          <p:cNvSpPr>
            <a:spLocks noChangeAspect="1"/>
          </p:cNvSpPr>
          <p:nvPr/>
        </p:nvSpPr>
        <p:spPr>
          <a:xfrm>
            <a:off x="8502949" y="5727905"/>
            <a:ext cx="288626" cy="27443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34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5DC543D4-BEF0-C976-6D13-FEF8A6E2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767" y="2669685"/>
            <a:ext cx="7004911" cy="418831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BEB8328-E362-D289-D6B1-FD1D9406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59" y="465574"/>
            <a:ext cx="5844220" cy="359997"/>
          </a:xfrm>
        </p:spPr>
        <p:txBody>
          <a:bodyPr anchor="t">
            <a:noAutofit/>
          </a:bodyPr>
          <a:lstStyle/>
          <a:p>
            <a:r>
              <a:rPr lang="cs-CZ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CHABAŘOVICE MINE - HISTORY</a:t>
            </a: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83C66C5A-57AC-E418-1886-2CEEE2799502}"/>
              </a:ext>
            </a:extLst>
          </p:cNvPr>
          <p:cNvCxnSpPr>
            <a:cxnSpLocks/>
          </p:cNvCxnSpPr>
          <p:nvPr/>
        </p:nvCxnSpPr>
        <p:spPr>
          <a:xfrm>
            <a:off x="628720" y="384486"/>
            <a:ext cx="537231" cy="0"/>
          </a:xfrm>
          <a:prstGeom prst="line">
            <a:avLst/>
          </a:prstGeom>
          <a:ln w="44450">
            <a:solidFill>
              <a:srgbClr val="00AB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venku, obloha, kresba, skica&#10;&#10;Popis byl vytvořen automaticky">
            <a:extLst>
              <a:ext uri="{FF2B5EF4-FFF2-40B4-BE49-F238E27FC236}">
                <a16:creationId xmlns:a16="http://schemas.microsoft.com/office/drawing/2014/main" id="{BDB879B5-76ED-B0FA-71BF-8A74317C7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0" y="937358"/>
            <a:ext cx="5423663" cy="367658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23D24D-5523-4121-CE41-F8533652AE36}"/>
              </a:ext>
            </a:extLst>
          </p:cNvPr>
          <p:cNvSpPr txBox="1"/>
          <p:nvPr/>
        </p:nvSpPr>
        <p:spPr>
          <a:xfrm>
            <a:off x="628720" y="4789988"/>
            <a:ext cx="4827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annual production was 5 million tons of brown coal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total of 61 million tons of coal were mined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the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demise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of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6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municipalities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Vyklice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Hrbovice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Tuchomyšl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Otovice,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Lochočice</a:t>
            </a: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cs-CZ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Žichlice</a:t>
            </a:r>
            <a:endParaRPr lang="cs-CZ" sz="1400" dirty="0">
              <a:solidFill>
                <a:schemeClr val="accent5">
                  <a:lumMod val="5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B0516CA-4A01-FFEF-F4D5-1581FD896EC6}"/>
              </a:ext>
            </a:extLst>
          </p:cNvPr>
          <p:cNvSpPr txBox="1"/>
          <p:nvPr/>
        </p:nvSpPr>
        <p:spPr>
          <a:xfrm>
            <a:off x="6139619" y="1265515"/>
            <a:ext cx="561335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1977 –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start of mining with large machine technology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1991 –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quarry was classified as a reduction mine and quarries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1993 –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prepared and approved the Technical and Social Project for the Liquidation of the </a:t>
            </a:r>
            <a:r>
              <a:rPr lang="en-US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Chabařovice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Quarry.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cs-CZ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1997 –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all brown coal mining and processing ended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0A997C5-A563-1CA9-5473-83054BAA9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BEB8328-E362-D289-D6B1-FD1D9406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845" y="2945893"/>
            <a:ext cx="1374428" cy="719998"/>
          </a:xfrm>
        </p:spPr>
        <p:txBody>
          <a:bodyPr anchor="t">
            <a:noAutofit/>
          </a:bodyPr>
          <a:lstStyle/>
          <a:p>
            <a:r>
              <a:rPr lang="cs-CZ" sz="28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VIDEO</a:t>
            </a:r>
            <a:endParaRPr lang="cs-CZ" sz="24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83C66C5A-57AC-E418-1886-2CEEE2799502}"/>
              </a:ext>
            </a:extLst>
          </p:cNvPr>
          <p:cNvCxnSpPr>
            <a:cxnSpLocks/>
          </p:cNvCxnSpPr>
          <p:nvPr/>
        </p:nvCxnSpPr>
        <p:spPr>
          <a:xfrm>
            <a:off x="5631007" y="2864805"/>
            <a:ext cx="537231" cy="0"/>
          </a:xfrm>
          <a:prstGeom prst="line">
            <a:avLst/>
          </a:prstGeom>
          <a:ln w="44450">
            <a:solidFill>
              <a:srgbClr val="00AB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783E6F4-6F17-4130-4CBC-AF8C52E5C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6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9F94DD-EBB7-60C8-3988-1CF695159BDF}"/>
              </a:ext>
            </a:extLst>
          </p:cNvPr>
          <p:cNvSpPr txBox="1"/>
          <p:nvPr/>
        </p:nvSpPr>
        <p:spPr>
          <a:xfrm>
            <a:off x="628721" y="1266658"/>
            <a:ext cx="518205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Due to the lack of a concept for the further development </a:t>
            </a:r>
            <a:r>
              <a:rPr lang="cs-CZ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area of the interest of Lake 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Milada</a:t>
            </a: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, in 2019 it was decided to announce an open </a:t>
            </a:r>
            <a:r>
              <a:rPr lang="cs-CZ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nternational</a:t>
            </a: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andscape</a:t>
            </a:r>
            <a:r>
              <a:rPr lang="cs-CZ" sz="1400" dirty="0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, U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rban</a:t>
            </a:r>
            <a:r>
              <a:rPr lang="cs-CZ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and A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rchitecture</a:t>
            </a:r>
            <a:r>
              <a:rPr lang="cs-CZ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Design</a:t>
            </a: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ompetition</a:t>
            </a:r>
            <a:r>
              <a:rPr lang="cs-CZ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just">
              <a:spcAft>
                <a:spcPts val="1200"/>
              </a:spcAft>
            </a:pPr>
            <a:r>
              <a:rPr lang="en-US" sz="1400" dirty="0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On 15 June 2021 as a winner was announced the Swedish landscape studio </a:t>
            </a:r>
            <a:r>
              <a:rPr lang="en-US" sz="1400" dirty="0" err="1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Mandaworks</a:t>
            </a:r>
            <a:r>
              <a:rPr lang="en-US" sz="1400" dirty="0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AB. </a:t>
            </a:r>
            <a:endParaRPr lang="cs-CZ" sz="1400" dirty="0">
              <a:latin typeface="Avenir Next LT Pro" panose="020B05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</a:pP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Subsequently,</a:t>
            </a:r>
            <a:r>
              <a:rPr lang="cs-CZ" sz="1400" dirty="0"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a Cooperation Agreement was concluded with the winner of the competition for the processing of: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Conceptual study of the </a:t>
            </a:r>
            <a:r>
              <a:rPr lang="en-US" sz="1400" dirty="0" err="1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Milada</a:t>
            </a: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Lake area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Design Manual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PD for 3 architectural interventions in the territory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Consulting until 2030</a:t>
            </a:r>
            <a:endParaRPr lang="cs-CZ" sz="1400" b="1" dirty="0">
              <a:effectLst/>
              <a:latin typeface="Avenir Next LT Pro" panose="020B05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BEB8328-E362-D289-D6B1-FD1D9406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58" y="465574"/>
            <a:ext cx="8146713" cy="719998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CONCEPTUAL STUDY OF THE AREA OF LAKE MILADA</a:t>
            </a:r>
            <a:endParaRPr lang="cs-CZ" sz="24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83C66C5A-57AC-E418-1886-2CEEE2799502}"/>
              </a:ext>
            </a:extLst>
          </p:cNvPr>
          <p:cNvCxnSpPr>
            <a:cxnSpLocks/>
          </p:cNvCxnSpPr>
          <p:nvPr/>
        </p:nvCxnSpPr>
        <p:spPr>
          <a:xfrm>
            <a:off x="628720" y="384486"/>
            <a:ext cx="537231" cy="0"/>
          </a:xfrm>
          <a:prstGeom prst="line">
            <a:avLst/>
          </a:prstGeom>
          <a:ln w="44450">
            <a:solidFill>
              <a:srgbClr val="00AB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enku, obloha, voda, tráva&#10;&#10;Popis byl vytvořen automaticky">
            <a:extLst>
              <a:ext uri="{FF2B5EF4-FFF2-40B4-BE49-F238E27FC236}">
                <a16:creationId xmlns:a16="http://schemas.microsoft.com/office/drawing/2014/main" id="{A27C5EBB-A4C3-FCEE-B13D-D25B58796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6658"/>
            <a:ext cx="5737899" cy="43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BEB8328-E362-D289-D6B1-FD1D9406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59" y="465574"/>
            <a:ext cx="5844220" cy="719998"/>
          </a:xfrm>
        </p:spPr>
        <p:txBody>
          <a:bodyPr anchor="t">
            <a:noAutofit/>
          </a:bodyPr>
          <a:lstStyle/>
          <a:p>
            <a:r>
              <a:rPr lang="cs-CZ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LIVING LANDSCAPE CONCEPT</a:t>
            </a: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83C66C5A-57AC-E418-1886-2CEEE2799502}"/>
              </a:ext>
            </a:extLst>
          </p:cNvPr>
          <p:cNvCxnSpPr>
            <a:cxnSpLocks/>
          </p:cNvCxnSpPr>
          <p:nvPr/>
        </p:nvCxnSpPr>
        <p:spPr>
          <a:xfrm>
            <a:off x="628720" y="384486"/>
            <a:ext cx="537231" cy="0"/>
          </a:xfrm>
          <a:prstGeom prst="line">
            <a:avLst/>
          </a:prstGeom>
          <a:ln w="44450">
            <a:solidFill>
              <a:srgbClr val="00AB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68E0188-38B0-2369-9168-CAEFAA1D4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335" y="5314777"/>
            <a:ext cx="9914898" cy="11587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future development, it is important to ensure that the landscape as a resource is not “exploited by</a:t>
            </a:r>
            <a:r>
              <a:rPr lang="cs-CZ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human recreation” again. In the design of the living landscape, we therefore emphasize the development of the values both within the area and</a:t>
            </a:r>
            <a:r>
              <a:rPr lang="cs-CZ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 its surroundings and protect the landscape</a:t>
            </a:r>
            <a:r>
              <a:rPr lang="cs-CZ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,</a:t>
            </a:r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 so it is not abused by new content at the expense of the quality of the environment. The proposal</a:t>
            </a:r>
            <a:r>
              <a:rPr lang="cs-CZ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strengthens and develops the existing ecology of the landscape, directly</a:t>
            </a:r>
            <a:r>
              <a:rPr lang="cs-CZ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affecting and improving the environment for the surrounding inhabitants. </a:t>
            </a:r>
            <a:endParaRPr lang="cs-CZ" sz="10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9F82C5D-63E4-0228-B94F-24477210E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6"/>
          <a:stretch/>
        </p:blipFill>
        <p:spPr>
          <a:xfrm>
            <a:off x="1705030" y="1030896"/>
            <a:ext cx="8299508" cy="362038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5AFB00-43D1-F8C2-C2C6-DA12EFCE0725}"/>
              </a:ext>
            </a:extLst>
          </p:cNvPr>
          <p:cNvSpPr txBox="1"/>
          <p:nvPr/>
        </p:nvSpPr>
        <p:spPr>
          <a:xfrm>
            <a:off x="2729219" y="4547906"/>
            <a:ext cx="2550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Nature</a:t>
            </a:r>
            <a:r>
              <a:rPr lang="cs-CZ" sz="11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X </a:t>
            </a:r>
            <a:r>
              <a:rPr lang="cs-CZ" sz="11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Recreation</a:t>
            </a:r>
            <a:endParaRPr lang="cs-CZ" sz="11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C4E4D4-2D6C-4AF3-11B7-F4BDF05BECB7}"/>
              </a:ext>
            </a:extLst>
          </p:cNvPr>
          <p:cNvSpPr txBox="1"/>
          <p:nvPr/>
        </p:nvSpPr>
        <p:spPr>
          <a:xfrm>
            <a:off x="6912529" y="4351195"/>
            <a:ext cx="28774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Living landscape:</a:t>
            </a:r>
          </a:p>
          <a:p>
            <a:pPr algn="ctr"/>
            <a:r>
              <a:rPr lang="en-US" sz="1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Harmonious development of nature and recreation</a:t>
            </a:r>
            <a:endParaRPr lang="cs-CZ" sz="1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5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498AB6AF-5078-E842-438F-8E0AF56A2A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0E1873-7AD8-D61D-68D7-996B5C98EF55}"/>
              </a:ext>
            </a:extLst>
          </p:cNvPr>
          <p:cNvSpPr txBox="1"/>
          <p:nvPr/>
        </p:nvSpPr>
        <p:spPr>
          <a:xfrm>
            <a:off x="1276348" y="4553839"/>
            <a:ext cx="96393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Among the first realizations in the area are three buildings in the </a:t>
            </a:r>
            <a:r>
              <a:rPr lang="cs-CZ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landscape</a:t>
            </a:r>
            <a:r>
              <a:rPr lang="cs-CZ" dirty="0"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algn="ctr"/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These are the </a:t>
            </a:r>
            <a:r>
              <a:rPr lang="cs-CZ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Picnic</a:t>
            </a:r>
            <a:r>
              <a:rPr lang="cs-CZ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s-CZ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shelter</a:t>
            </a:r>
            <a:r>
              <a:rPr lang="cs-CZ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by the main beach, the </a:t>
            </a:r>
            <a:r>
              <a:rPr lang="cs-CZ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F</a:t>
            </a:r>
            <a:r>
              <a:rPr lang="en-US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acility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 in the </a:t>
            </a:r>
            <a:r>
              <a:rPr lang="en-US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Trmice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 beach and the </a:t>
            </a:r>
            <a:r>
              <a:rPr lang="cs-CZ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</a:t>
            </a:r>
            <a:r>
              <a:rPr lang="en-US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levated</a:t>
            </a:r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s-CZ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shelter</a:t>
            </a:r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on the western slopes above the </a:t>
            </a:r>
            <a:r>
              <a:rPr lang="cs-CZ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lake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cs-CZ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cs-CZ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next stage that follows is the transfer of the territory to a new administrator, which is the municipality.</a:t>
            </a:r>
            <a:endParaRPr lang="cs-CZ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AF2264E-12F2-170D-BFB8-0423AE116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9" y="1340583"/>
            <a:ext cx="11348341" cy="3058245"/>
          </a:xfrm>
          <a:prstGeom prst="rect">
            <a:avLst/>
          </a:prstGeom>
        </p:spPr>
      </p:pic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F95C3CBD-EC4E-EC7D-8049-7C09ABCAE038}"/>
              </a:ext>
            </a:extLst>
          </p:cNvPr>
          <p:cNvCxnSpPr>
            <a:cxnSpLocks/>
          </p:cNvCxnSpPr>
          <p:nvPr/>
        </p:nvCxnSpPr>
        <p:spPr>
          <a:xfrm>
            <a:off x="628720" y="384486"/>
            <a:ext cx="537231" cy="0"/>
          </a:xfrm>
          <a:prstGeom prst="line">
            <a:avLst/>
          </a:prstGeom>
          <a:ln w="44450">
            <a:solidFill>
              <a:srgbClr val="00AB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dpis 1">
            <a:extLst>
              <a:ext uri="{FF2B5EF4-FFF2-40B4-BE49-F238E27FC236}">
                <a16:creationId xmlns:a16="http://schemas.microsoft.com/office/drawing/2014/main" id="{A64817A6-D173-68BB-6966-B9801622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58" y="465574"/>
            <a:ext cx="8146713" cy="719998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PREPARATION OF FIRST REALIZATIONS IN THE AREA</a:t>
            </a:r>
          </a:p>
        </p:txBody>
      </p:sp>
    </p:spTree>
    <p:extLst>
      <p:ext uri="{BB962C8B-B14F-4D97-AF65-F5344CB8AC3E}">
        <p14:creationId xmlns:p14="http://schemas.microsoft.com/office/powerpoint/2010/main" val="3716749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152650" y="2581030"/>
            <a:ext cx="7886700" cy="1695940"/>
          </a:xfrm>
        </p:spPr>
        <p:txBody>
          <a:bodyPr/>
          <a:lstStyle/>
          <a:p>
            <a:pPr marL="0" indent="0" algn="ctr">
              <a:buNone/>
            </a:pP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attention</a:t>
            </a:r>
            <a:r>
              <a:rPr lang="cs-CZ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5" y="5858767"/>
            <a:ext cx="2238375" cy="762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  <p:pic>
        <p:nvPicPr>
          <p:cNvPr id="3" name="Obrázek 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C34A83BF-C749-9F1B-169E-5C722EABD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0" y="441821"/>
            <a:ext cx="2394624" cy="843965"/>
          </a:xfrm>
          <a:prstGeom prst="rect">
            <a:avLst/>
          </a:prstGeom>
        </p:spPr>
      </p:pic>
      <p:pic>
        <p:nvPicPr>
          <p:cNvPr id="2" name="Picture 4" descr="Inforegio - Download centre for visual elements">
            <a:extLst>
              <a:ext uri="{FF2B5EF4-FFF2-40B4-BE49-F238E27FC236}">
                <a16:creationId xmlns:a16="http://schemas.microsoft.com/office/drawing/2014/main" id="{B3D7C27F-0E44-CF5A-82F0-20835642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52" y="745674"/>
            <a:ext cx="1963099" cy="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8F280C5-5A22-5D50-25AE-6B5CB2C7D2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47" y="460996"/>
            <a:ext cx="1310653" cy="9816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1D51A49-60FC-C70D-B19F-23381B4D33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7000"/>
          </a:blip>
          <a:srcRect t="24609" b="1914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6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MO_prezentace" id="{2961ECC5-716E-48C0-BB11-AE097638B50D}" vid="{376A5273-39B4-4EA1-9F47-74E2EB6976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Obrázek" ma:contentTypeID="0x0101020055407B69CCEBB64DB7132B3CDCB04886" ma:contentTypeVersion="1" ma:contentTypeDescription="Umožňuje odeslat obrázek nebo fotografii" ma:contentTypeScope="" ma:versionID="f672223996ffe57af62e161d735c310c">
  <xsd:schema xmlns:xsd="http://www.w3.org/2001/XMLSchema" xmlns:xs="http://www.w3.org/2001/XMLSchema" xmlns:p="http://schemas.microsoft.com/office/2006/metadata/properties" xmlns:ns1="http://schemas.microsoft.com/sharepoint/v3" xmlns:ns2="487f6d86-8def-48a0-87e0-a320567a706a" targetNamespace="http://schemas.microsoft.com/office/2006/metadata/properties" ma:root="true" ma:fieldsID="84482931fdd9e983c5221dbe16229125" ns1:_="" ns2:_="">
    <xsd:import namespace="http://schemas.microsoft.com/sharepoint/v3"/>
    <xsd:import namespace="487f6d86-8def-48a0-87e0-a320567a706a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Šířka obrázku" ma:internalName="ImageWidth" ma:readOnly="true">
      <xsd:simpleType>
        <xsd:restriction base="dms:Unknown"/>
      </xsd:simpleType>
    </xsd:element>
    <xsd:element name="ImageHeight" ma:index="12" nillable="true" ma:displayName="Výška obrázku" ma:internalName="ImageHeight" ma:readOnly="true">
      <xsd:simpleType>
        <xsd:restriction base="dms:Unknown"/>
      </xsd:simpleType>
    </xsd:element>
    <xsd:element name="ImageCreateDate" ma:index="13" nillable="true" ma:displayName="Datum vytvoření obrázku" ma:format="DateTime" ma:hidden="true" ma:internalName="ImageCreateDate">
      <xsd:simpleType>
        <xsd:restriction base="dms:DateTime"/>
      </xsd:simpleType>
    </xsd:element>
    <xsd:element name="Description" ma:index="14" nillable="true" ma:displayName="Popis" ma:description="Slouží jako alternativní text k obrázku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Miniatura k dispozici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Náhled k dispozici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Adresa URL náhledu obrázku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f6d86-8def-48a0-87e0-a320567a706a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8" ma:displayName="Nadpis"/>
        <xsd:element ref="dc:subject" minOccurs="0" maxOccurs="1"/>
        <xsd:element ref="dc:description" minOccurs="0" maxOccurs="1"/>
        <xsd:element name="keywords" minOccurs="0" maxOccurs="1" type="xsd:string" ma:index="20" ma:displayName="Klíčová slova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673969-B033-40D1-8BBE-81AF425BB0E0}">
  <ds:schemaRefs>
    <ds:schemaRef ds:uri="487f6d86-8def-48a0-87e0-a320567a70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294E506-80A2-435B-B27D-0C36316541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38641A9-60D8-482A-B701-40D4C48A7B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DIAMO_prezentace</Template>
  <TotalTime>576</TotalTime>
  <Words>412</Words>
  <Application>Microsoft Office PowerPoint</Application>
  <PresentationFormat>Panorámica</PresentationFormat>
  <Paragraphs>41</Paragraphs>
  <Slides>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Avenir Next LT Pro</vt:lpstr>
      <vt:lpstr>Calibri</vt:lpstr>
      <vt:lpstr>Calibri Light</vt:lpstr>
      <vt:lpstr>Open Sans</vt:lpstr>
      <vt:lpstr>Motiv Office</vt:lpstr>
      <vt:lpstr>Presentación de PowerPoint</vt:lpstr>
      <vt:lpstr>Presentación de PowerPoint</vt:lpstr>
      <vt:lpstr>CHABAŘOVICE MINE - HISTORY</vt:lpstr>
      <vt:lpstr>VIDEO</vt:lpstr>
      <vt:lpstr>CONCEPTUAL STUDY OF THE AREA OF LAKE MILADA</vt:lpstr>
      <vt:lpstr>LIVING LANDSCAPE CONCEPT</vt:lpstr>
      <vt:lpstr>PREPARATION OF FIRST REALIZATIONS IN THE AREA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Lišaník Martin</dc:creator>
  <cp:lastModifiedBy>Krzemień Alicja</cp:lastModifiedBy>
  <cp:revision>16</cp:revision>
  <cp:lastPrinted>2017-05-04T05:10:10Z</cp:lastPrinted>
  <dcterms:created xsi:type="dcterms:W3CDTF">2019-01-22T12:56:43Z</dcterms:created>
  <dcterms:modified xsi:type="dcterms:W3CDTF">2023-06-01T10:45:24Z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0x0101020055407B69CCEBB64DB7132B3CDCB04886</vt:lpwstr>
  </property>
</Properties>
</file>